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73"/>
    <p:restoredTop sz="94628"/>
  </p:normalViewPr>
  <p:slideViewPr>
    <p:cSldViewPr snapToGrid="0">
      <p:cViewPr varScale="1">
        <p:scale>
          <a:sx n="131" d="100"/>
          <a:sy n="131" d="100"/>
        </p:scale>
        <p:origin x="6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n-lt"/>
        <a:ea typeface="+mn-ea"/>
        <a:cs typeface="+mn-cs"/>
        <a:sym typeface="Calibri"/>
      </a:defRPr>
    </a:lvl1pPr>
    <a:lvl2pPr indent="228600" defTabSz="457200" latinLnBrk="0">
      <a:defRPr sz="1200">
        <a:latin typeface="+mn-lt"/>
        <a:ea typeface="+mn-ea"/>
        <a:cs typeface="+mn-cs"/>
        <a:sym typeface="Calibri"/>
      </a:defRPr>
    </a:lvl2pPr>
    <a:lvl3pPr indent="457200" defTabSz="457200" latinLnBrk="0">
      <a:defRPr sz="1200">
        <a:latin typeface="+mn-lt"/>
        <a:ea typeface="+mn-ea"/>
        <a:cs typeface="+mn-cs"/>
        <a:sym typeface="Calibri"/>
      </a:defRPr>
    </a:lvl3pPr>
    <a:lvl4pPr indent="685800" defTabSz="457200" latinLnBrk="0">
      <a:defRPr sz="1200">
        <a:latin typeface="+mn-lt"/>
        <a:ea typeface="+mn-ea"/>
        <a:cs typeface="+mn-cs"/>
        <a:sym typeface="Calibri"/>
      </a:defRPr>
    </a:lvl4pPr>
    <a:lvl5pPr indent="914400" defTabSz="457200" latinLnBrk="0">
      <a:defRPr sz="1200">
        <a:latin typeface="+mn-lt"/>
        <a:ea typeface="+mn-ea"/>
        <a:cs typeface="+mn-cs"/>
        <a:sym typeface="Calibri"/>
      </a:defRPr>
    </a:lvl5pPr>
    <a:lvl6pPr indent="1143000" defTabSz="457200" latinLnBrk="0">
      <a:defRPr sz="1200">
        <a:latin typeface="+mn-lt"/>
        <a:ea typeface="+mn-ea"/>
        <a:cs typeface="+mn-cs"/>
        <a:sym typeface="Calibri"/>
      </a:defRPr>
    </a:lvl6pPr>
    <a:lvl7pPr indent="1371600" defTabSz="457200" latinLnBrk="0">
      <a:defRPr sz="1200">
        <a:latin typeface="+mn-lt"/>
        <a:ea typeface="+mn-ea"/>
        <a:cs typeface="+mn-cs"/>
        <a:sym typeface="Calibri"/>
      </a:defRPr>
    </a:lvl7pPr>
    <a:lvl8pPr indent="1600200" defTabSz="457200" latinLnBrk="0">
      <a:defRPr sz="1200">
        <a:latin typeface="+mn-lt"/>
        <a:ea typeface="+mn-ea"/>
        <a:cs typeface="+mn-cs"/>
        <a:sym typeface="Calibri"/>
      </a:defRPr>
    </a:lvl8pPr>
    <a:lvl9pPr indent="1828800" defTabSz="4572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Welcome back, everyone. This is the A-to-Z Alphabet Chant. We're going to go through every letter, one at a time, and chant the sound together. Say it out loud with me — three times each. Here's our first one. This letter is A. The sound is /</a:t>
            </a:r>
            <a:r>
              <a:rPr dirty="0" err="1"/>
              <a:t>aaa</a:t>
            </a:r>
            <a:r>
              <a:rPr dirty="0"/>
              <a:t>/. (Mouth open wide.) Listen: /</a:t>
            </a:r>
            <a:r>
              <a:rPr dirty="0" err="1"/>
              <a:t>aaa</a:t>
            </a:r>
            <a:r>
              <a:rPr dirty="0"/>
              <a:t>/… /</a:t>
            </a:r>
            <a:r>
              <a:rPr dirty="0" err="1"/>
              <a:t>aaa</a:t>
            </a:r>
            <a:r>
              <a:rPr dirty="0"/>
              <a:t>/… /</a:t>
            </a:r>
            <a:r>
              <a:rPr dirty="0" err="1"/>
              <a:t>aaa</a:t>
            </a:r>
            <a:r>
              <a:rPr dirty="0"/>
              <a:t>/, like the start of apple. Now you — /</a:t>
            </a:r>
            <a:r>
              <a:rPr dirty="0" err="1"/>
              <a:t>aaa</a:t>
            </a:r>
            <a:r>
              <a:rPr dirty="0"/>
              <a:t>/, /</a:t>
            </a:r>
            <a:r>
              <a:rPr dirty="0" err="1"/>
              <a:t>aaa</a:t>
            </a:r>
            <a:r>
              <a:rPr dirty="0"/>
              <a:t>/, /</a:t>
            </a:r>
            <a:r>
              <a:rPr dirty="0" err="1"/>
              <a:t>aaa</a:t>
            </a:r>
            <a:r>
              <a:rPr dirty="0"/>
              <a:t>/! (pause) Beautiful.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J. The sound is /j/. (tongue to the roof.) Listen: /j/… /j/… /j/ — like the start of jam. jam. Now just you, three times: /j/, /j/, /j/! (pause) Good.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K. The sound is /k/. (back of the throat.) Listen: /k/… /k/… /k/ — like the start of kite. kite. Now just you, three times: /k/, /k/, /k/! (pause) Good.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L. The sound is /</a:t>
            </a:r>
            <a:r>
              <a:rPr dirty="0" err="1"/>
              <a:t>lllll</a:t>
            </a:r>
            <a:r>
              <a:rPr dirty="0"/>
              <a:t>/. (tongue up behind your teeth.) Listen: /</a:t>
            </a:r>
            <a:r>
              <a:rPr dirty="0" err="1"/>
              <a:t>lllll</a:t>
            </a:r>
            <a:r>
              <a:rPr dirty="0"/>
              <a:t>/… /</a:t>
            </a:r>
            <a:r>
              <a:rPr dirty="0" err="1"/>
              <a:t>lllll</a:t>
            </a:r>
            <a:r>
              <a:rPr dirty="0"/>
              <a:t>/… /</a:t>
            </a:r>
            <a:r>
              <a:rPr dirty="0" err="1"/>
              <a:t>lllll</a:t>
            </a:r>
            <a:r>
              <a:rPr dirty="0"/>
              <a:t>/ — like the start of leaf. leaf. Now just you, three times: /</a:t>
            </a:r>
            <a:r>
              <a:rPr dirty="0" err="1"/>
              <a:t>lllll</a:t>
            </a:r>
            <a:r>
              <a:rPr dirty="0"/>
              <a:t>/, /</a:t>
            </a:r>
            <a:r>
              <a:rPr dirty="0" err="1"/>
              <a:t>lllll</a:t>
            </a:r>
            <a:r>
              <a:rPr dirty="0"/>
              <a:t>/, /</a:t>
            </a:r>
            <a:r>
              <a:rPr dirty="0" err="1"/>
              <a:t>lllll</a:t>
            </a:r>
            <a:r>
              <a:rPr dirty="0"/>
              <a:t>/! (pause) Good.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M. The sound is /</a:t>
            </a:r>
            <a:r>
              <a:rPr dirty="0" err="1"/>
              <a:t>mmmmm</a:t>
            </a:r>
            <a:r>
              <a:rPr dirty="0"/>
              <a:t>/. (lips together, hum it.) Listen: /</a:t>
            </a:r>
            <a:r>
              <a:rPr dirty="0" err="1"/>
              <a:t>mmmmm</a:t>
            </a:r>
            <a:r>
              <a:rPr dirty="0"/>
              <a:t>/… /</a:t>
            </a:r>
            <a:r>
              <a:rPr dirty="0" err="1"/>
              <a:t>mmmmm</a:t>
            </a:r>
            <a:r>
              <a:rPr dirty="0"/>
              <a:t>/… /</a:t>
            </a:r>
            <a:r>
              <a:rPr dirty="0" err="1"/>
              <a:t>mmmmm</a:t>
            </a:r>
            <a:r>
              <a:rPr dirty="0"/>
              <a:t>/ — like the start of moon. moon. Now just you, three times: /</a:t>
            </a:r>
            <a:r>
              <a:rPr dirty="0" err="1"/>
              <a:t>mmmmm</a:t>
            </a:r>
            <a:r>
              <a:rPr dirty="0"/>
              <a:t>/, /</a:t>
            </a:r>
            <a:r>
              <a:rPr dirty="0" err="1"/>
              <a:t>mmmmm</a:t>
            </a:r>
            <a:r>
              <a:rPr dirty="0"/>
              <a:t>/, /</a:t>
            </a:r>
            <a:r>
              <a:rPr dirty="0" err="1"/>
              <a:t>mmmmm</a:t>
            </a:r>
            <a:r>
              <a:rPr dirty="0"/>
              <a:t>/! (pause) Good.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N. The sound is /</a:t>
            </a:r>
            <a:r>
              <a:rPr dirty="0" err="1"/>
              <a:t>nnnnn</a:t>
            </a:r>
            <a:r>
              <a:rPr dirty="0"/>
              <a:t>/. (tongue up, hum through your nose.) Listen: /</a:t>
            </a:r>
            <a:r>
              <a:rPr dirty="0" err="1"/>
              <a:t>nnnnn</a:t>
            </a:r>
            <a:r>
              <a:rPr dirty="0"/>
              <a:t>/… /</a:t>
            </a:r>
            <a:r>
              <a:rPr dirty="0" err="1"/>
              <a:t>nnnnn</a:t>
            </a:r>
            <a:r>
              <a:rPr dirty="0"/>
              <a:t>/… /</a:t>
            </a:r>
            <a:r>
              <a:rPr dirty="0" err="1"/>
              <a:t>nnnnn</a:t>
            </a:r>
            <a:r>
              <a:rPr dirty="0"/>
              <a:t>/ — like the start of nest. nest. Now just you, three times: /</a:t>
            </a:r>
            <a:r>
              <a:rPr dirty="0" err="1"/>
              <a:t>nnnnn</a:t>
            </a:r>
            <a:r>
              <a:rPr dirty="0"/>
              <a:t>/, /</a:t>
            </a:r>
            <a:r>
              <a:rPr dirty="0" err="1"/>
              <a:t>nnnnn</a:t>
            </a:r>
            <a:r>
              <a:rPr dirty="0"/>
              <a:t>/, /</a:t>
            </a:r>
            <a:r>
              <a:rPr dirty="0" err="1"/>
              <a:t>nnnnn</a:t>
            </a:r>
            <a:r>
              <a:rPr dirty="0"/>
              <a:t>/! (pause) Good.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O. The sound is /ahh/. (mouth round and open.) Listen: /ahh/… /ahh/… /ahh/ — like the start of octopus. octopus. Now just you, three times: /ahh/, /ahh/, /ahh/! (pause) Good.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P. The sound is /p/. (lips pop, no voice.) Listen: /p/… /p/… /p/ — like the start of pig. pig. Now just you, three times: /p/, /p/, /p/! (pause) Good.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Q. The sound is /kw/. (back of the throat, then round your lips.) Listen: /kw/… /kw/… /kw/ — like the start of queen. queen. Now just you, three times: /kw/, /kw/, /kw/! (pause) Good.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R. The sound is /</a:t>
            </a:r>
            <a:r>
              <a:rPr dirty="0" err="1"/>
              <a:t>rrrrr</a:t>
            </a:r>
            <a:r>
              <a:rPr dirty="0"/>
              <a:t>/. (tongue back, lips round, no tap.) Listen: /</a:t>
            </a:r>
            <a:r>
              <a:rPr dirty="0" err="1"/>
              <a:t>rrrrr</a:t>
            </a:r>
            <a:r>
              <a:rPr dirty="0"/>
              <a:t>/… /</a:t>
            </a:r>
            <a:r>
              <a:rPr dirty="0" err="1"/>
              <a:t>rrrrr</a:t>
            </a:r>
            <a:r>
              <a:rPr dirty="0"/>
              <a:t>/… /</a:t>
            </a:r>
            <a:r>
              <a:rPr dirty="0" err="1"/>
              <a:t>rrrrr</a:t>
            </a:r>
            <a:r>
              <a:rPr dirty="0"/>
              <a:t>/ — like the start of rabbit. rabbit. Now just you, three times: /</a:t>
            </a:r>
            <a:r>
              <a:rPr dirty="0" err="1"/>
              <a:t>rrrrr</a:t>
            </a:r>
            <a:r>
              <a:rPr dirty="0"/>
              <a:t>/, /</a:t>
            </a:r>
            <a:r>
              <a:rPr dirty="0" err="1"/>
              <a:t>rrrrr</a:t>
            </a:r>
            <a:r>
              <a:rPr dirty="0"/>
              <a:t>/, /</a:t>
            </a:r>
            <a:r>
              <a:rPr dirty="0" err="1"/>
              <a:t>rrrrr</a:t>
            </a:r>
            <a:r>
              <a:rPr dirty="0"/>
              <a:t>/! (pause) Good.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S. The sound is /</a:t>
            </a:r>
            <a:r>
              <a:rPr dirty="0" err="1"/>
              <a:t>sssss</a:t>
            </a:r>
            <a:r>
              <a:rPr dirty="0"/>
              <a:t>/. (teeth together, hiss it.) Listen: /</a:t>
            </a:r>
            <a:r>
              <a:rPr dirty="0" err="1"/>
              <a:t>sssss</a:t>
            </a:r>
            <a:r>
              <a:rPr dirty="0"/>
              <a:t>/… /</a:t>
            </a:r>
            <a:r>
              <a:rPr dirty="0" err="1"/>
              <a:t>sssss</a:t>
            </a:r>
            <a:r>
              <a:rPr dirty="0"/>
              <a:t>/… /</a:t>
            </a:r>
            <a:r>
              <a:rPr dirty="0" err="1"/>
              <a:t>sssss</a:t>
            </a:r>
            <a:r>
              <a:rPr dirty="0"/>
              <a:t>/ — like the start of sun. sun. Now just you, three times: /</a:t>
            </a:r>
            <a:r>
              <a:rPr dirty="0" err="1"/>
              <a:t>sssss</a:t>
            </a:r>
            <a:r>
              <a:rPr dirty="0"/>
              <a:t>/, /</a:t>
            </a:r>
            <a:r>
              <a:rPr dirty="0" err="1"/>
              <a:t>sssss</a:t>
            </a:r>
            <a:r>
              <a:rPr dirty="0"/>
              <a:t>/, /</a:t>
            </a:r>
            <a:r>
              <a:rPr dirty="0" err="1"/>
              <a:t>sssss</a:t>
            </a:r>
            <a:r>
              <a:rPr dirty="0"/>
              <a:t>/! (pause) Good.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B. The sound is /b/. (lips pop.) Listen: /b/… /b/… /b/ — like the start of ball. ball. Now just you, three times: /b/, /b/, /b/! (pause) Good.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T. The sound is /t/. (tongue taps, quick.) Listen: /t/… /t/… /t/ — like the start of turtle. turtle. Now just you, three times: /t/, /t/, /t/! (pause) Good.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U. The sound is /uh/. (relaxed and soft.) Listen: /uh/… /uh/… /uh/ — like the start of umbrella. umbrella. Now just you, three times: /uh/, /uh/, /uh/! (pause) Good.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V. The sound is /</a:t>
            </a:r>
            <a:r>
              <a:rPr dirty="0" err="1"/>
              <a:t>vvvvv</a:t>
            </a:r>
            <a:r>
              <a:rPr dirty="0"/>
              <a:t>/. (teeth on lip, with voice.) Listen: /</a:t>
            </a:r>
            <a:r>
              <a:rPr dirty="0" err="1"/>
              <a:t>vvvvv</a:t>
            </a:r>
            <a:r>
              <a:rPr dirty="0"/>
              <a:t>/… /</a:t>
            </a:r>
            <a:r>
              <a:rPr dirty="0" err="1"/>
              <a:t>vvvvv</a:t>
            </a:r>
            <a:r>
              <a:rPr dirty="0"/>
              <a:t>/… /</a:t>
            </a:r>
            <a:r>
              <a:rPr dirty="0" err="1"/>
              <a:t>vvvvv</a:t>
            </a:r>
            <a:r>
              <a:rPr dirty="0"/>
              <a:t>/ — like the start of van. van. Now just you, three times: /</a:t>
            </a:r>
            <a:r>
              <a:rPr dirty="0" err="1"/>
              <a:t>vvvvv</a:t>
            </a:r>
            <a:r>
              <a:rPr dirty="0"/>
              <a:t>/, /</a:t>
            </a:r>
            <a:r>
              <a:rPr dirty="0" err="1"/>
              <a:t>vvvvv</a:t>
            </a:r>
            <a:r>
              <a:rPr dirty="0"/>
              <a:t>/, /</a:t>
            </a:r>
            <a:r>
              <a:rPr dirty="0" err="1"/>
              <a:t>vvvvv</a:t>
            </a:r>
            <a:r>
              <a:rPr dirty="0"/>
              <a:t>/! (pause) Good.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W. The sound is /w/. (round your lips.) Listen: /w/… /w/… /w/ — like the start of watermelon. watermelon. Now just you, three times: /w/, /w/, /w/! (pause) Good.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X. The sound is /</a:t>
            </a:r>
            <a:r>
              <a:rPr dirty="0" err="1"/>
              <a:t>ks</a:t>
            </a:r>
            <a:r>
              <a:rPr dirty="0"/>
              <a:t>/. (like k and s together.) Listen: /</a:t>
            </a:r>
            <a:r>
              <a:rPr dirty="0" err="1"/>
              <a:t>ks</a:t>
            </a:r>
            <a:r>
              <a:rPr dirty="0"/>
              <a:t>/… /</a:t>
            </a:r>
            <a:r>
              <a:rPr dirty="0" err="1"/>
              <a:t>ks</a:t>
            </a:r>
            <a:r>
              <a:rPr dirty="0"/>
              <a:t>/… /</a:t>
            </a:r>
            <a:r>
              <a:rPr dirty="0" err="1"/>
              <a:t>ks</a:t>
            </a:r>
            <a:r>
              <a:rPr dirty="0"/>
              <a:t>/ — like the start of box. box. Now just you, three times: /</a:t>
            </a:r>
            <a:r>
              <a:rPr dirty="0" err="1"/>
              <a:t>ks</a:t>
            </a:r>
            <a:r>
              <a:rPr dirty="0"/>
              <a:t>/, /</a:t>
            </a:r>
            <a:r>
              <a:rPr dirty="0" err="1"/>
              <a:t>ks</a:t>
            </a:r>
            <a:r>
              <a:rPr dirty="0"/>
              <a:t>/, /</a:t>
            </a:r>
            <a:r>
              <a:rPr dirty="0" err="1"/>
              <a:t>ks</a:t>
            </a:r>
            <a:r>
              <a:rPr dirty="0"/>
              <a:t>/! (pause) Good.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Y. The sound is /y/. (from the front of your mouth.) Listen: /y/… /y/… /y/ — like the start of yo-yo. yo-yo. Now just you, three times: /y/, /y/, /y/! (pause) Good.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And our last one. This letter is Z. The sound is /</a:t>
            </a:r>
            <a:r>
              <a:rPr dirty="0" err="1"/>
              <a:t>zzzzz</a:t>
            </a:r>
            <a:r>
              <a:rPr dirty="0"/>
              <a:t>/. (teeth together, buzz it.) /</a:t>
            </a:r>
            <a:r>
              <a:rPr dirty="0" err="1"/>
              <a:t>zzzzz</a:t>
            </a:r>
            <a:r>
              <a:rPr dirty="0"/>
              <a:t>/… /</a:t>
            </a:r>
            <a:r>
              <a:rPr dirty="0" err="1"/>
              <a:t>zzzzz</a:t>
            </a:r>
            <a:r>
              <a:rPr dirty="0"/>
              <a:t>/… /</a:t>
            </a:r>
            <a:r>
              <a:rPr dirty="0" err="1"/>
              <a:t>zzzzz</a:t>
            </a:r>
            <a:r>
              <a:rPr dirty="0"/>
              <a:t>/, like the start of zebra. Now you. (pause) Wonderful! That's the whole alphabet, A to Z. You chanted every single sound. Come back and do this with me any time — a little each day, and these sounds become yours. Beautiful work.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C. The sound is /k/. (back of the throat.) Listen: /k/… /k/… /k/ — like the start of cat. cat. Now just you, three times: /k/, /k/, /k/! (pause) Good.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D. The sound is /d/. (tongue taps.) Listen: /d/… /d/… /d/ — like the start of dog. dog. Now just you, three times: /d/, /d/, /d/! (pause) Good.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E. The sound is /eh/. (small smile.) Listen: /eh/… /eh/… /eh/ — like the start of egg. egg. Now just you, three times: /eh/, /eh/, /eh/! (pause) Good.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F. The sound is /</a:t>
            </a:r>
            <a:r>
              <a:rPr dirty="0" err="1"/>
              <a:t>fffff</a:t>
            </a:r>
            <a:r>
              <a:rPr dirty="0"/>
              <a:t>/. (teeth on lip, blow.) Listen: /</a:t>
            </a:r>
            <a:r>
              <a:rPr dirty="0" err="1"/>
              <a:t>fffff</a:t>
            </a:r>
            <a:r>
              <a:rPr dirty="0"/>
              <a:t>/… /</a:t>
            </a:r>
            <a:r>
              <a:rPr dirty="0" err="1"/>
              <a:t>fffff</a:t>
            </a:r>
            <a:r>
              <a:rPr dirty="0"/>
              <a:t>/… /</a:t>
            </a:r>
            <a:r>
              <a:rPr dirty="0" err="1"/>
              <a:t>fffff</a:t>
            </a:r>
            <a:r>
              <a:rPr dirty="0"/>
              <a:t>/ — like the start of fish. fish. Now just you, three times: /</a:t>
            </a:r>
            <a:r>
              <a:rPr dirty="0" err="1"/>
              <a:t>fffff</a:t>
            </a:r>
            <a:r>
              <a:rPr dirty="0"/>
              <a:t>/, /</a:t>
            </a:r>
            <a:r>
              <a:rPr dirty="0" err="1"/>
              <a:t>fffff</a:t>
            </a:r>
            <a:r>
              <a:rPr dirty="0"/>
              <a:t>/, /</a:t>
            </a:r>
            <a:r>
              <a:rPr dirty="0" err="1"/>
              <a:t>fffff</a:t>
            </a:r>
            <a:r>
              <a:rPr dirty="0"/>
              <a:t>/! (pause) Good.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G. The sound is /g/. (back of the throat.) Listen: /g/… /g/… /g/ — like the start of goat. goat. Now just you, three times: /g/, /g/, /g/! (pause) Good.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H. The sound is /h/. (just breathe out.) Listen: /h/… /h/… /h/ — like the start of hat. hat. Now just you, three times: /h/, /h/, /h/! (pause) Good.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dirty="0"/>
              <a:t>🎙️ SCRIPT — read aloud:</a:t>
            </a:r>
          </a:p>
          <a:p>
            <a:endParaRPr dirty="0"/>
          </a:p>
          <a:p>
            <a:r>
              <a:rPr dirty="0"/>
              <a:t>This letter is I. The sound is /</a:t>
            </a:r>
            <a:r>
              <a:rPr dirty="0" err="1"/>
              <a:t>ih</a:t>
            </a:r>
            <a:r>
              <a:rPr dirty="0"/>
              <a:t>/. (quick and tiny.) Listen: /</a:t>
            </a:r>
            <a:r>
              <a:rPr dirty="0" err="1"/>
              <a:t>ih</a:t>
            </a:r>
            <a:r>
              <a:rPr dirty="0"/>
              <a:t>/… /</a:t>
            </a:r>
            <a:r>
              <a:rPr dirty="0" err="1"/>
              <a:t>ih</a:t>
            </a:r>
            <a:r>
              <a:rPr dirty="0"/>
              <a:t>/… /</a:t>
            </a:r>
            <a:r>
              <a:rPr dirty="0" err="1"/>
              <a:t>ih</a:t>
            </a:r>
            <a:r>
              <a:rPr dirty="0"/>
              <a:t>/ — like the start of insect. insect. Now just you, three times: /</a:t>
            </a:r>
            <a:r>
              <a:rPr dirty="0" err="1"/>
              <a:t>ih</a:t>
            </a:r>
            <a:r>
              <a:rPr dirty="0"/>
              <a:t>/, /</a:t>
            </a:r>
            <a:r>
              <a:rPr dirty="0" err="1"/>
              <a:t>ih</a:t>
            </a:r>
            <a:r>
              <a:rPr dirty="0"/>
              <a:t>/, /</a:t>
            </a:r>
            <a:r>
              <a:rPr dirty="0" err="1"/>
              <a:t>ih</a:t>
            </a:r>
            <a:r>
              <a:rPr dirty="0"/>
              <a:t>/! (pause) Good.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8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61.jpeg"/><Relationship Id="rId4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1"/>
          <p:cNvSpPr txBox="1"/>
          <p:nvPr/>
        </p:nvSpPr>
        <p:spPr>
          <a:xfrm>
            <a:off x="1487880" y="54083"/>
            <a:ext cx="984269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A</a:t>
            </a:r>
          </a:p>
        </p:txBody>
      </p:sp>
      <p:sp>
        <p:nvSpPr>
          <p:cNvPr id="95" name="TextBox 4"/>
          <p:cNvSpPr txBox="1"/>
          <p:nvPr/>
        </p:nvSpPr>
        <p:spPr>
          <a:xfrm>
            <a:off x="1597316" y="1368056"/>
            <a:ext cx="609980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solidFill>
                  <a:srgbClr val="640000"/>
                </a:solidFill>
              </a:defRPr>
            </a:pPr>
            <a:r>
              <a:t>/a/</a:t>
            </a:r>
          </a:p>
        </p:txBody>
      </p:sp>
      <p:sp>
        <p:nvSpPr>
          <p:cNvPr id="96" name="TextBox 1"/>
          <p:cNvSpPr txBox="1"/>
          <p:nvPr/>
        </p:nvSpPr>
        <p:spPr>
          <a:xfrm>
            <a:off x="2755660" y="54083"/>
            <a:ext cx="984269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lumOff val="22941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A</a:t>
            </a:r>
          </a:p>
        </p:txBody>
      </p:sp>
      <p:sp>
        <p:nvSpPr>
          <p:cNvPr id="97" name="TextBox 1"/>
          <p:cNvSpPr txBox="1"/>
          <p:nvPr/>
        </p:nvSpPr>
        <p:spPr>
          <a:xfrm>
            <a:off x="4023441" y="54083"/>
            <a:ext cx="984268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A</a:t>
            </a:r>
          </a:p>
        </p:txBody>
      </p:sp>
      <p:sp>
        <p:nvSpPr>
          <p:cNvPr id="98" name="TextBox 4"/>
          <p:cNvSpPr txBox="1"/>
          <p:nvPr/>
        </p:nvSpPr>
        <p:spPr>
          <a:xfrm>
            <a:off x="2880730" y="1368056"/>
            <a:ext cx="609980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solidFill>
                  <a:srgbClr val="640000"/>
                </a:solidFill>
              </a:defRPr>
            </a:pPr>
            <a:r>
              <a:t>/a/</a:t>
            </a:r>
          </a:p>
        </p:txBody>
      </p:sp>
      <p:sp>
        <p:nvSpPr>
          <p:cNvPr id="99" name="TextBox 4"/>
          <p:cNvSpPr txBox="1"/>
          <p:nvPr/>
        </p:nvSpPr>
        <p:spPr>
          <a:xfrm>
            <a:off x="4210584" y="1306968"/>
            <a:ext cx="609980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solidFill>
                  <a:srgbClr val="640000"/>
                </a:solidFill>
              </a:defRPr>
            </a:pPr>
            <a:r>
              <a:t>/a/</a:t>
            </a:r>
          </a:p>
        </p:txBody>
      </p:sp>
      <p:pic>
        <p:nvPicPr>
          <p:cNvPr id="10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790" y="2263894"/>
            <a:ext cx="2462101" cy="24621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pasted-movie.png" descr="pasted-movi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9804" y="1859442"/>
            <a:ext cx="2905693" cy="290569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" name="pasted-movie.png" descr="pasted-movi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4110" y="1486110"/>
            <a:ext cx="3365011" cy="33650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" presetClass="entr" presetSubtype="1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" presetClass="entr" presetSubtype="1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" presetClass="entr" presetSubtype="1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500" fill="hold"/>
                                        <p:tgtEl>
                                          <p:spTgt spid="95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95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98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98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99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99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1" animBg="1" advAuto="0"/>
      <p:bldP spid="95" grpId="4" animBg="1" advAuto="0"/>
      <p:bldP spid="95" grpId="10" animBg="1" advAuto="0"/>
      <p:bldP spid="95" grpId="11" animBg="1" advAuto="0"/>
      <p:bldP spid="96" grpId="2" animBg="1" advAuto="0"/>
      <p:bldP spid="97" grpId="3" animBg="1" advAuto="0"/>
      <p:bldP spid="98" grpId="5" animBg="1" advAuto="0"/>
      <p:bldP spid="98" grpId="12" animBg="1" advAuto="0"/>
      <p:bldP spid="98" grpId="13" animBg="1" advAuto="0"/>
      <p:bldP spid="99" grpId="6" animBg="1" advAuto="0"/>
      <p:bldP spid="99" grpId="14" animBg="1" advAuto="0"/>
      <p:bldP spid="99" grpId="15" animBg="1" advAuto="0"/>
      <p:bldP spid="100" grpId="7" animBg="1" advAuto="0"/>
      <p:bldP spid="101" grpId="8" animBg="1" advAuto="0"/>
      <p:bldP spid="102" grpId="9" animBg="1" advAuto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Box 1"/>
          <p:cNvSpPr txBox="1"/>
          <p:nvPr/>
        </p:nvSpPr>
        <p:spPr>
          <a:xfrm>
            <a:off x="1487880" y="54083"/>
            <a:ext cx="573173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J</a:t>
            </a:r>
          </a:p>
        </p:txBody>
      </p:sp>
      <p:sp>
        <p:nvSpPr>
          <p:cNvPr id="186" name="TextBox 1"/>
          <p:cNvSpPr txBox="1"/>
          <p:nvPr/>
        </p:nvSpPr>
        <p:spPr>
          <a:xfrm>
            <a:off x="2755660" y="54083"/>
            <a:ext cx="573173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J</a:t>
            </a:r>
          </a:p>
        </p:txBody>
      </p:sp>
      <p:sp>
        <p:nvSpPr>
          <p:cNvPr id="187" name="TextBox 1"/>
          <p:cNvSpPr txBox="1"/>
          <p:nvPr/>
        </p:nvSpPr>
        <p:spPr>
          <a:xfrm>
            <a:off x="4023441" y="54083"/>
            <a:ext cx="573172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J</a:t>
            </a:r>
          </a:p>
        </p:txBody>
      </p:sp>
      <p:pic>
        <p:nvPicPr>
          <p:cNvPr id="188" name="apple juiceimage.png" descr="apple juiceimage.png"/>
          <p:cNvPicPr>
            <a:picLocks noChangeAspect="1"/>
          </p:cNvPicPr>
          <p:nvPr/>
        </p:nvPicPr>
        <p:blipFill>
          <a:blip r:embed="rId3"/>
          <a:srcRect t="6189" b="6189"/>
          <a:stretch>
            <a:fillRect/>
          </a:stretch>
        </p:blipFill>
        <p:spPr>
          <a:xfrm>
            <a:off x="1163844" y="2062512"/>
            <a:ext cx="2120046" cy="27864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orange juice.png" descr="orange juic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7237" y="2000106"/>
            <a:ext cx="2261001" cy="3391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straweberry juice image.png" descr="straweberry juice image.png"/>
          <p:cNvPicPr>
            <a:picLocks noChangeAspect="1"/>
          </p:cNvPicPr>
          <p:nvPr/>
        </p:nvPicPr>
        <p:blipFill>
          <a:blip r:embed="rId5"/>
          <a:srcRect l="602" r="602"/>
          <a:stretch>
            <a:fillRect/>
          </a:stretch>
        </p:blipFill>
        <p:spPr>
          <a:xfrm flipH="1">
            <a:off x="5080170" y="603159"/>
            <a:ext cx="3075677" cy="4669828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TextBox 4"/>
          <p:cNvSpPr txBox="1"/>
          <p:nvPr/>
        </p:nvSpPr>
        <p:spPr>
          <a:xfrm>
            <a:off x="1597316" y="1368056"/>
            <a:ext cx="908008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/juh/</a:t>
            </a:r>
          </a:p>
        </p:txBody>
      </p:sp>
      <p:sp>
        <p:nvSpPr>
          <p:cNvPr id="192" name="TextBox 4"/>
          <p:cNvSpPr txBox="1"/>
          <p:nvPr/>
        </p:nvSpPr>
        <p:spPr>
          <a:xfrm>
            <a:off x="2880730" y="1368056"/>
            <a:ext cx="908008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/juh/</a:t>
            </a:r>
          </a:p>
        </p:txBody>
      </p:sp>
      <p:sp>
        <p:nvSpPr>
          <p:cNvPr id="193" name="TextBox 4"/>
          <p:cNvSpPr txBox="1"/>
          <p:nvPr/>
        </p:nvSpPr>
        <p:spPr>
          <a:xfrm>
            <a:off x="4210584" y="1306968"/>
            <a:ext cx="908009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/juh/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" presetClass="entr" presetSubtype="1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" presetClass="entr" presetSubtype="1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" presetClass="entr" presetSubtype="1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191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191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192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192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193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193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1" animBg="1" advAuto="0"/>
      <p:bldP spid="186" grpId="2" animBg="1" advAuto="0"/>
      <p:bldP spid="187" grpId="3" animBg="1" advAuto="0"/>
      <p:bldP spid="188" grpId="7" animBg="1" advAuto="0"/>
      <p:bldP spid="189" grpId="8" animBg="1" advAuto="0"/>
      <p:bldP spid="190" grpId="9" animBg="1" advAuto="0"/>
      <p:bldP spid="191" grpId="4" animBg="1" advAuto="0"/>
      <p:bldP spid="191" grpId="10" animBg="1" advAuto="0"/>
      <p:bldP spid="191" grpId="11" animBg="1" advAuto="0"/>
      <p:bldP spid="192" grpId="5" animBg="1" advAuto="0"/>
      <p:bldP spid="192" grpId="12" animBg="1" advAuto="0"/>
      <p:bldP spid="192" grpId="13" animBg="1" advAuto="0"/>
      <p:bldP spid="193" grpId="6" animBg="1" advAuto="0"/>
      <p:bldP spid="193" grpId="14" animBg="1" advAuto="0"/>
      <p:bldP spid="193" grpId="15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Box 1"/>
          <p:cNvSpPr txBox="1"/>
          <p:nvPr/>
        </p:nvSpPr>
        <p:spPr>
          <a:xfrm>
            <a:off x="1487880" y="54083"/>
            <a:ext cx="895916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K</a:t>
            </a:r>
          </a:p>
        </p:txBody>
      </p:sp>
      <p:sp>
        <p:nvSpPr>
          <p:cNvPr id="196" name="TextBox 1"/>
          <p:cNvSpPr txBox="1"/>
          <p:nvPr/>
        </p:nvSpPr>
        <p:spPr>
          <a:xfrm>
            <a:off x="2755660" y="54083"/>
            <a:ext cx="895916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K</a:t>
            </a:r>
          </a:p>
        </p:txBody>
      </p:sp>
      <p:sp>
        <p:nvSpPr>
          <p:cNvPr id="197" name="TextBox 1"/>
          <p:cNvSpPr txBox="1"/>
          <p:nvPr/>
        </p:nvSpPr>
        <p:spPr>
          <a:xfrm>
            <a:off x="4023441" y="54083"/>
            <a:ext cx="895916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K</a:t>
            </a:r>
          </a:p>
        </p:txBody>
      </p:sp>
      <p:sp>
        <p:nvSpPr>
          <p:cNvPr id="198" name="TextBox 4"/>
          <p:cNvSpPr txBox="1"/>
          <p:nvPr/>
        </p:nvSpPr>
        <p:spPr>
          <a:xfrm>
            <a:off x="1597316" y="1368056"/>
            <a:ext cx="591748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/k/</a:t>
            </a:r>
          </a:p>
        </p:txBody>
      </p:sp>
      <p:sp>
        <p:nvSpPr>
          <p:cNvPr id="199" name="TextBox 4"/>
          <p:cNvSpPr txBox="1"/>
          <p:nvPr/>
        </p:nvSpPr>
        <p:spPr>
          <a:xfrm>
            <a:off x="2880730" y="1368056"/>
            <a:ext cx="591748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/k/</a:t>
            </a:r>
          </a:p>
        </p:txBody>
      </p:sp>
      <p:sp>
        <p:nvSpPr>
          <p:cNvPr id="200" name="TextBox 4"/>
          <p:cNvSpPr txBox="1"/>
          <p:nvPr/>
        </p:nvSpPr>
        <p:spPr>
          <a:xfrm>
            <a:off x="4210584" y="1306968"/>
            <a:ext cx="591749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/k/</a:t>
            </a:r>
          </a:p>
        </p:txBody>
      </p:sp>
      <p:pic>
        <p:nvPicPr>
          <p:cNvPr id="201" name="kangaroo jumping image.png" descr="kangaroo jumping 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0143" y="1714500"/>
            <a:ext cx="2285771" cy="3429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Motion origin="layout" path="M -0.7 0 C -0.5 -0.5 -0.2 -0.5 0 0 E" pathEditMode="relative" rAng="0">
                                      <p:cBhvr>
                                        <p:cTn id="7" dur="1300" fill="hold"/>
                                        <p:tgtEl>
                                          <p:spTgt spid="201"/>
                                        </p:tgtEl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250"/>
                            </p:stCondLst>
                            <p:childTnLst>
                              <p:par>
                                <p:cTn id="9" presetID="4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25 -0.55 0.6 -0.5 0.95 -0.1 E" pathEditMode="relative" rAng="0">
                                      <p:cBhvr>
                                        <p:cTn id="10" dur="1200" accel="30000" fill="hold"/>
                                        <p:tgtEl>
                                          <p:spTgt spid="201"/>
                                        </p:tgtEl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50"/>
                            </p:stCondLst>
                            <p:childTnLst>
                              <p:par>
                                <p:cTn id="32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mph" presetSubtype="0" accel="50000" decel="50000" fill="hold" grpId="8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43" dur="300" fill="hold"/>
                                        <p:tgtEl>
                                          <p:spTgt spid="198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accel="50000" decel="5000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300" fill="hold"/>
                                        <p:tgtEl>
                                          <p:spTgt spid="198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mph" presetSubtype="0" accel="50000" decel="5000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300" fill="hold"/>
                                        <p:tgtEl>
                                          <p:spTgt spid="199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accel="50000" decel="5000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300" fill="hold"/>
                                        <p:tgtEl>
                                          <p:spTgt spid="199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300" fill="hold"/>
                                        <p:tgtEl>
                                          <p:spTgt spid="200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accel="50000" decel="5000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300" fill="hold"/>
                                        <p:tgtEl>
                                          <p:spTgt spid="200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" grpId="1" animBg="1" advAuto="0"/>
      <p:bldP spid="196" grpId="2" animBg="1" advAuto="0"/>
      <p:bldP spid="197" grpId="3" animBg="1" advAuto="0"/>
      <p:bldP spid="198" grpId="4" animBg="1" advAuto="0"/>
      <p:bldP spid="198" grpId="8" animBg="1" advAuto="0"/>
      <p:bldP spid="198" grpId="9" animBg="1" advAuto="0"/>
      <p:bldP spid="199" grpId="5" animBg="1" advAuto="0"/>
      <p:bldP spid="199" grpId="10" animBg="1" advAuto="0"/>
      <p:bldP spid="199" grpId="11" animBg="1" advAuto="0"/>
      <p:bldP spid="200" grpId="6" animBg="1" advAuto="0"/>
      <p:bldP spid="200" grpId="12" animBg="1" advAuto="0"/>
      <p:bldP spid="200" grpId="13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TextBox 1"/>
          <p:cNvSpPr txBox="1"/>
          <p:nvPr/>
        </p:nvSpPr>
        <p:spPr>
          <a:xfrm>
            <a:off x="1487880" y="54083"/>
            <a:ext cx="710448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L</a:t>
            </a:r>
          </a:p>
        </p:txBody>
      </p:sp>
      <p:sp>
        <p:nvSpPr>
          <p:cNvPr id="204" name="TextBox 1"/>
          <p:cNvSpPr txBox="1"/>
          <p:nvPr/>
        </p:nvSpPr>
        <p:spPr>
          <a:xfrm>
            <a:off x="2755660" y="54083"/>
            <a:ext cx="710448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L</a:t>
            </a:r>
          </a:p>
        </p:txBody>
      </p:sp>
      <p:sp>
        <p:nvSpPr>
          <p:cNvPr id="205" name="TextBox 1"/>
          <p:cNvSpPr txBox="1"/>
          <p:nvPr/>
        </p:nvSpPr>
        <p:spPr>
          <a:xfrm>
            <a:off x="4023441" y="54083"/>
            <a:ext cx="710448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L</a:t>
            </a:r>
          </a:p>
        </p:txBody>
      </p:sp>
      <p:sp>
        <p:nvSpPr>
          <p:cNvPr id="206" name="TextBox 4"/>
          <p:cNvSpPr txBox="1"/>
          <p:nvPr/>
        </p:nvSpPr>
        <p:spPr>
          <a:xfrm>
            <a:off x="1597316" y="1368056"/>
            <a:ext cx="502452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/l/</a:t>
            </a:r>
          </a:p>
        </p:txBody>
      </p:sp>
      <p:sp>
        <p:nvSpPr>
          <p:cNvPr id="207" name="TextBox 4"/>
          <p:cNvSpPr txBox="1"/>
          <p:nvPr/>
        </p:nvSpPr>
        <p:spPr>
          <a:xfrm>
            <a:off x="2880730" y="1368056"/>
            <a:ext cx="502451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/l/</a:t>
            </a:r>
          </a:p>
        </p:txBody>
      </p:sp>
      <p:sp>
        <p:nvSpPr>
          <p:cNvPr id="208" name="TextBox 4"/>
          <p:cNvSpPr txBox="1"/>
          <p:nvPr/>
        </p:nvSpPr>
        <p:spPr>
          <a:xfrm>
            <a:off x="4210584" y="1306968"/>
            <a:ext cx="502452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/l/</a:t>
            </a:r>
          </a:p>
        </p:txBody>
      </p:sp>
      <p:pic>
        <p:nvPicPr>
          <p:cNvPr id="209" name="lion image.png" descr="lion 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89986" y="1578110"/>
            <a:ext cx="5107315" cy="34048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-1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809536 0.000000" pathEditMode="relative">
                                      <p:cBhvr>
                                        <p:cTn id="36" dur="50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accel="50000" decel="50000" fill="hold" grpId="8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39" dur="300" fill="hold"/>
                                        <p:tgtEl>
                                          <p:spTgt spid="206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accel="50000" decel="5000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300" fill="hold"/>
                                        <p:tgtEl>
                                          <p:spTgt spid="206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accel="50000" decel="5000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300" fill="hold"/>
                                        <p:tgtEl>
                                          <p:spTgt spid="207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accel="50000" decel="5000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300" fill="hold"/>
                                        <p:tgtEl>
                                          <p:spTgt spid="207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208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208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1" animBg="1" advAuto="0"/>
      <p:bldP spid="204" grpId="2" animBg="1" advAuto="0"/>
      <p:bldP spid="205" grpId="3" animBg="1" advAuto="0"/>
      <p:bldP spid="206" grpId="4" animBg="1" advAuto="0"/>
      <p:bldP spid="206" grpId="8" animBg="1" advAuto="0"/>
      <p:bldP spid="206" grpId="9" animBg="1" advAuto="0"/>
      <p:bldP spid="207" grpId="5" animBg="1" advAuto="0"/>
      <p:bldP spid="207" grpId="10" animBg="1" advAuto="0"/>
      <p:bldP spid="207" grpId="11" animBg="1" advAuto="0"/>
      <p:bldP spid="208" grpId="6" animBg="1" advAuto="0"/>
      <p:bldP spid="208" grpId="12" animBg="1" advAuto="0"/>
      <p:bldP spid="208" grpId="13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Box 1"/>
          <p:cNvSpPr txBox="1"/>
          <p:nvPr/>
        </p:nvSpPr>
        <p:spPr>
          <a:xfrm>
            <a:off x="1487880" y="54083"/>
            <a:ext cx="1030233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M</a:t>
            </a:r>
          </a:p>
        </p:txBody>
      </p:sp>
      <p:sp>
        <p:nvSpPr>
          <p:cNvPr id="212" name="TextBox 1"/>
          <p:cNvSpPr txBox="1"/>
          <p:nvPr/>
        </p:nvSpPr>
        <p:spPr>
          <a:xfrm>
            <a:off x="2755660" y="54083"/>
            <a:ext cx="1030233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M</a:t>
            </a:r>
          </a:p>
        </p:txBody>
      </p:sp>
      <p:sp>
        <p:nvSpPr>
          <p:cNvPr id="213" name="TextBox 1"/>
          <p:cNvSpPr txBox="1"/>
          <p:nvPr/>
        </p:nvSpPr>
        <p:spPr>
          <a:xfrm>
            <a:off x="4023441" y="54083"/>
            <a:ext cx="1030233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M</a:t>
            </a:r>
          </a:p>
        </p:txBody>
      </p:sp>
      <p:pic>
        <p:nvPicPr>
          <p:cNvPr id="214" name="see no evil.png" descr="see no evil.png"/>
          <p:cNvPicPr>
            <a:picLocks noChangeAspect="1"/>
          </p:cNvPicPr>
          <p:nvPr/>
        </p:nvPicPr>
        <p:blipFill>
          <a:blip r:embed="rId3"/>
          <a:srcRect t="6189" b="6189"/>
          <a:stretch>
            <a:fillRect/>
          </a:stretch>
        </p:blipFill>
        <p:spPr>
          <a:xfrm>
            <a:off x="1163844" y="2062512"/>
            <a:ext cx="2120046" cy="27864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hear no evil image.png" descr="hear no evil image.png"/>
          <p:cNvPicPr>
            <a:picLocks noChangeAspect="1"/>
          </p:cNvPicPr>
          <p:nvPr/>
        </p:nvPicPr>
        <p:blipFill>
          <a:blip r:embed="rId4"/>
          <a:srcRect t="6790" b="6790"/>
          <a:stretch>
            <a:fillRect/>
          </a:stretch>
        </p:blipFill>
        <p:spPr>
          <a:xfrm>
            <a:off x="3305898" y="2295888"/>
            <a:ext cx="2015830" cy="26131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spaek no evil image.png" descr="spaek no evil image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506887" y="2119527"/>
            <a:ext cx="1977247" cy="2965870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TextBox 4"/>
          <p:cNvSpPr txBox="1"/>
          <p:nvPr/>
        </p:nvSpPr>
        <p:spPr>
          <a:xfrm>
            <a:off x="1597316" y="1368056"/>
            <a:ext cx="715089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/m/</a:t>
            </a:r>
          </a:p>
        </p:txBody>
      </p:sp>
      <p:sp>
        <p:nvSpPr>
          <p:cNvPr id="218" name="TextBox 4"/>
          <p:cNvSpPr txBox="1"/>
          <p:nvPr/>
        </p:nvSpPr>
        <p:spPr>
          <a:xfrm>
            <a:off x="2880730" y="1368056"/>
            <a:ext cx="715089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/m/</a:t>
            </a:r>
          </a:p>
        </p:txBody>
      </p:sp>
      <p:sp>
        <p:nvSpPr>
          <p:cNvPr id="219" name="TextBox 4"/>
          <p:cNvSpPr txBox="1"/>
          <p:nvPr/>
        </p:nvSpPr>
        <p:spPr>
          <a:xfrm>
            <a:off x="4210584" y="1306968"/>
            <a:ext cx="715090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/m/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3" presetClass="entr" presetSubtype="16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3" presetClass="entr" presetSubtype="16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3" presetClass="entr" presetSubtype="16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217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217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218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218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219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219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" grpId="1" animBg="1" advAuto="0"/>
      <p:bldP spid="212" grpId="2" animBg="1" advAuto="0"/>
      <p:bldP spid="213" grpId="3" animBg="1" advAuto="0"/>
      <p:bldP spid="214" grpId="7" animBg="1" advAuto="0"/>
      <p:bldP spid="215" grpId="8" animBg="1" advAuto="0"/>
      <p:bldP spid="216" grpId="9" animBg="1" advAuto="0"/>
      <p:bldP spid="217" grpId="4" animBg="1" advAuto="0"/>
      <p:bldP spid="217" grpId="10" animBg="1" advAuto="0"/>
      <p:bldP spid="217" grpId="11" animBg="1" advAuto="0"/>
      <p:bldP spid="218" grpId="5" animBg="1" advAuto="0"/>
      <p:bldP spid="218" grpId="12" animBg="1" advAuto="0"/>
      <p:bldP spid="218" grpId="13" animBg="1" advAuto="0"/>
      <p:bldP spid="219" grpId="6" animBg="1" advAuto="0"/>
      <p:bldP spid="219" grpId="14" animBg="1" advAuto="0"/>
      <p:bldP spid="219" grpId="15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extBox 1"/>
          <p:cNvSpPr txBox="1"/>
          <p:nvPr/>
        </p:nvSpPr>
        <p:spPr>
          <a:xfrm>
            <a:off x="1487880" y="54083"/>
            <a:ext cx="903543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N</a:t>
            </a:r>
          </a:p>
        </p:txBody>
      </p:sp>
      <p:sp>
        <p:nvSpPr>
          <p:cNvPr id="222" name="TextBox 1"/>
          <p:cNvSpPr txBox="1"/>
          <p:nvPr/>
        </p:nvSpPr>
        <p:spPr>
          <a:xfrm>
            <a:off x="2755660" y="54083"/>
            <a:ext cx="903543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N</a:t>
            </a:r>
          </a:p>
        </p:txBody>
      </p:sp>
      <p:sp>
        <p:nvSpPr>
          <p:cNvPr id="223" name="TextBox 1"/>
          <p:cNvSpPr txBox="1"/>
          <p:nvPr/>
        </p:nvSpPr>
        <p:spPr>
          <a:xfrm>
            <a:off x="4023441" y="54083"/>
            <a:ext cx="903543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N</a:t>
            </a:r>
          </a:p>
        </p:txBody>
      </p:sp>
      <p:pic>
        <p:nvPicPr>
          <p:cNvPr id="224" name="20250617_1935_Detailed Nose Illustration_remix_01jy0e6shee2f9hrnbnf9z04ba.png" descr="20250617_1935_Detailed Nose Illustration_remix_01jy0e6shee2f9hrnbnf9z04ba.png"/>
          <p:cNvPicPr>
            <a:picLocks noChangeAspect="1"/>
          </p:cNvPicPr>
          <p:nvPr/>
        </p:nvPicPr>
        <p:blipFill>
          <a:blip r:embed="rId3"/>
          <a:srcRect l="11957" r="11957"/>
          <a:stretch>
            <a:fillRect/>
          </a:stretch>
        </p:blipFill>
        <p:spPr>
          <a:xfrm>
            <a:off x="1163844" y="2062512"/>
            <a:ext cx="2120046" cy="27864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20250617_1935_Detailed Nose Illustration_remix_01jy0e6sj4e1ztev9qycdkxtaj.png" descr="20250617_1935_Detailed Nose Illustration_remix_01jy0e6sj4e1ztev9qycdkxtaj.png"/>
          <p:cNvPicPr>
            <a:picLocks noChangeAspect="1"/>
          </p:cNvPicPr>
          <p:nvPr/>
        </p:nvPicPr>
        <p:blipFill>
          <a:blip r:embed="rId4"/>
          <a:srcRect l="11428" r="11428"/>
          <a:stretch>
            <a:fillRect/>
          </a:stretch>
        </p:blipFill>
        <p:spPr>
          <a:xfrm>
            <a:off x="3305898" y="2002458"/>
            <a:ext cx="2242191" cy="290653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assets_task_01jy0eamctfryvzvsj7c4550hm_1750214264_img_0.png" descr="assets_task_01jy0eamctfryvzvsj7c4550hm_1750214264_img_0.png"/>
          <p:cNvPicPr>
            <a:picLocks noChangeAspect="1"/>
          </p:cNvPicPr>
          <p:nvPr/>
        </p:nvPicPr>
        <p:blipFill>
          <a:blip r:embed="rId5"/>
          <a:srcRect l="16666" r="16666"/>
          <a:stretch>
            <a:fillRect/>
          </a:stretch>
        </p:blipFill>
        <p:spPr>
          <a:xfrm>
            <a:off x="5639774" y="1972769"/>
            <a:ext cx="1977246" cy="2965870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TextBox 4"/>
          <p:cNvSpPr txBox="1"/>
          <p:nvPr/>
        </p:nvSpPr>
        <p:spPr>
          <a:xfrm>
            <a:off x="1597316" y="1368056"/>
            <a:ext cx="609794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/n/</a:t>
            </a:r>
          </a:p>
        </p:txBody>
      </p:sp>
      <p:sp>
        <p:nvSpPr>
          <p:cNvPr id="228" name="TextBox 4"/>
          <p:cNvSpPr txBox="1"/>
          <p:nvPr/>
        </p:nvSpPr>
        <p:spPr>
          <a:xfrm>
            <a:off x="2880730" y="1368056"/>
            <a:ext cx="609794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/n/</a:t>
            </a:r>
          </a:p>
        </p:txBody>
      </p:sp>
      <p:sp>
        <p:nvSpPr>
          <p:cNvPr id="229" name="TextBox 4"/>
          <p:cNvSpPr txBox="1"/>
          <p:nvPr/>
        </p:nvSpPr>
        <p:spPr>
          <a:xfrm>
            <a:off x="4210584" y="1306968"/>
            <a:ext cx="609794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/n/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3" presetClass="entr" presetSubtype="16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3" presetClass="entr" presetSubtype="16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3" presetClass="entr" presetSubtype="16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150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227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227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228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228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229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229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" grpId="1" animBg="1" advAuto="0"/>
      <p:bldP spid="222" grpId="2" animBg="1" advAuto="0"/>
      <p:bldP spid="223" grpId="3" animBg="1" advAuto="0"/>
      <p:bldP spid="224" grpId="7" animBg="1" advAuto="0"/>
      <p:bldP spid="225" grpId="8" animBg="1" advAuto="0"/>
      <p:bldP spid="226" grpId="9" animBg="1" advAuto="0"/>
      <p:bldP spid="227" grpId="4" animBg="1" advAuto="0"/>
      <p:bldP spid="227" grpId="10" animBg="1" advAuto="0"/>
      <p:bldP spid="227" grpId="11" animBg="1" advAuto="0"/>
      <p:bldP spid="228" grpId="5" animBg="1" advAuto="0"/>
      <p:bldP spid="228" grpId="12" animBg="1" advAuto="0"/>
      <p:bldP spid="228" grpId="13" animBg="1" advAuto="0"/>
      <p:bldP spid="229" grpId="6" animBg="1" advAuto="0"/>
      <p:bldP spid="229" grpId="14" animBg="1" advAuto="0"/>
      <p:bldP spid="229" grpId="15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TextBox 1"/>
          <p:cNvSpPr txBox="1"/>
          <p:nvPr/>
        </p:nvSpPr>
        <p:spPr>
          <a:xfrm>
            <a:off x="1487880" y="54083"/>
            <a:ext cx="967167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O</a:t>
            </a:r>
          </a:p>
        </p:txBody>
      </p:sp>
      <p:sp>
        <p:nvSpPr>
          <p:cNvPr id="232" name="TextBox 1"/>
          <p:cNvSpPr txBox="1"/>
          <p:nvPr/>
        </p:nvSpPr>
        <p:spPr>
          <a:xfrm>
            <a:off x="2755660" y="54083"/>
            <a:ext cx="967167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O</a:t>
            </a:r>
          </a:p>
        </p:txBody>
      </p:sp>
      <p:sp>
        <p:nvSpPr>
          <p:cNvPr id="233" name="TextBox 1"/>
          <p:cNvSpPr txBox="1"/>
          <p:nvPr/>
        </p:nvSpPr>
        <p:spPr>
          <a:xfrm>
            <a:off x="4023441" y="54083"/>
            <a:ext cx="967167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O</a:t>
            </a:r>
          </a:p>
        </p:txBody>
      </p:sp>
      <p:sp>
        <p:nvSpPr>
          <p:cNvPr id="237" name="TextBox 4"/>
          <p:cNvSpPr txBox="1"/>
          <p:nvPr/>
        </p:nvSpPr>
        <p:spPr>
          <a:xfrm>
            <a:off x="1597316" y="1368056"/>
            <a:ext cx="810897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/ah/</a:t>
            </a:r>
          </a:p>
        </p:txBody>
      </p:sp>
      <p:sp>
        <p:nvSpPr>
          <p:cNvPr id="238" name="TextBox 4"/>
          <p:cNvSpPr txBox="1"/>
          <p:nvPr/>
        </p:nvSpPr>
        <p:spPr>
          <a:xfrm>
            <a:off x="2880730" y="1368056"/>
            <a:ext cx="810897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/ah/</a:t>
            </a:r>
          </a:p>
        </p:txBody>
      </p:sp>
      <p:sp>
        <p:nvSpPr>
          <p:cNvPr id="239" name="TextBox 4"/>
          <p:cNvSpPr txBox="1"/>
          <p:nvPr/>
        </p:nvSpPr>
        <p:spPr>
          <a:xfrm>
            <a:off x="4210584" y="1306968"/>
            <a:ext cx="810898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/ah/</a:t>
            </a:r>
          </a:p>
        </p:txBody>
      </p:sp>
      <p:pic>
        <p:nvPicPr>
          <p:cNvPr id="234" name="Picture 239" descr="otter1_float_cu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955" y="2164169"/>
            <a:ext cx="1271055" cy="1655545"/>
          </a:xfrm>
          <a:prstGeom prst="rect">
            <a:avLst/>
          </a:prstGeom>
        </p:spPr>
      </p:pic>
      <p:pic>
        <p:nvPicPr>
          <p:cNvPr id="235" name="Picture 239" descr="otter2_stand_cu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0803" y="2774963"/>
            <a:ext cx="1312441" cy="1864736"/>
          </a:xfrm>
          <a:prstGeom prst="rect">
            <a:avLst/>
          </a:prstGeom>
        </p:spPr>
      </p:pic>
      <p:pic>
        <p:nvPicPr>
          <p:cNvPr id="236" name="Picture 239" descr="otter3_face_cu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0439" y="1091275"/>
            <a:ext cx="2029468" cy="189023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3" presetClass="entr" presetSubtype="16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3" presetClass="entr" presetSubtype="16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3" presetClass="entr" presetSubtype="16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237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237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238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238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239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239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" grpId="1" animBg="1" advAuto="0"/>
      <p:bldP spid="232" grpId="2" animBg="1" advAuto="0"/>
      <p:bldP spid="233" grpId="3" animBg="1" advAuto="0"/>
      <p:bldP spid="237" grpId="4" animBg="1" advAuto="0"/>
      <p:bldP spid="237" grpId="10" animBg="1" advAuto="0"/>
      <p:bldP spid="237" grpId="11" animBg="1" advAuto="0"/>
      <p:bldP spid="238" grpId="5" animBg="1" advAuto="0"/>
      <p:bldP spid="238" grpId="12" animBg="1" advAuto="0"/>
      <p:bldP spid="238" grpId="13" animBg="1" advAuto="0"/>
      <p:bldP spid="239" grpId="6" animBg="1" advAuto="0"/>
      <p:bldP spid="239" grpId="14" animBg="1" advAuto="0"/>
      <p:bldP spid="239" grpId="15" animBg="1" advAuto="0"/>
      <p:bldP spid="234" grpId="7" animBg="1" advAuto="0"/>
      <p:bldP spid="235" grpId="8" animBg="1" advAuto="0"/>
      <p:bldP spid="236" grpId="9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Box 1"/>
          <p:cNvSpPr txBox="1"/>
          <p:nvPr/>
        </p:nvSpPr>
        <p:spPr>
          <a:xfrm>
            <a:off x="1487880" y="54083"/>
            <a:ext cx="840477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P</a:t>
            </a:r>
          </a:p>
        </p:txBody>
      </p:sp>
      <p:sp>
        <p:nvSpPr>
          <p:cNvPr id="242" name="TextBox 1"/>
          <p:cNvSpPr txBox="1"/>
          <p:nvPr/>
        </p:nvSpPr>
        <p:spPr>
          <a:xfrm>
            <a:off x="2755660" y="54083"/>
            <a:ext cx="840477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P</a:t>
            </a:r>
          </a:p>
        </p:txBody>
      </p:sp>
      <p:sp>
        <p:nvSpPr>
          <p:cNvPr id="243" name="TextBox 1"/>
          <p:cNvSpPr txBox="1"/>
          <p:nvPr/>
        </p:nvSpPr>
        <p:spPr>
          <a:xfrm>
            <a:off x="4023441" y="54083"/>
            <a:ext cx="840477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P</a:t>
            </a:r>
          </a:p>
        </p:txBody>
      </p:sp>
      <p:pic>
        <p:nvPicPr>
          <p:cNvPr id="244" name="pgi assets_task_01jy0f02b2fcgb34yezfmp9c1z_1750214935_img_0.png" descr="pgi assets_task_01jy0f02b2fcgb34yezfmp9c1z_1750214935_img_0.png"/>
          <p:cNvPicPr>
            <a:picLocks noChangeAspect="1"/>
          </p:cNvPicPr>
          <p:nvPr/>
        </p:nvPicPr>
        <p:blipFill>
          <a:blip r:embed="rId3"/>
          <a:srcRect l="11957" r="11957"/>
          <a:stretch>
            <a:fillRect/>
          </a:stretch>
        </p:blipFill>
        <p:spPr>
          <a:xfrm>
            <a:off x="1163844" y="2062512"/>
            <a:ext cx="2120046" cy="27864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pgi assets_task_01jy0f02b2fcgb34yezfmp9c1z_1750214935_img_0.png" descr="pgi assets_task_01jy0f02b2fcgb34yezfmp9c1z_1750214935_img_0.png"/>
          <p:cNvPicPr>
            <a:picLocks noChangeAspect="1"/>
          </p:cNvPicPr>
          <p:nvPr/>
        </p:nvPicPr>
        <p:blipFill>
          <a:blip r:embed="rId3"/>
          <a:srcRect l="11428" r="11428"/>
          <a:stretch>
            <a:fillRect/>
          </a:stretch>
        </p:blipFill>
        <p:spPr>
          <a:xfrm>
            <a:off x="3305898" y="2002458"/>
            <a:ext cx="2242191" cy="290653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pgi assets_task_01jy0f02b2fcgb34yezfmp9c1z_1750214935_img_0.png" descr="pgi assets_task_01jy0f02b2fcgb34yezfmp9c1z_1750214935_img_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3982" y="1972769"/>
            <a:ext cx="2965871" cy="2965870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TextBox 4"/>
          <p:cNvSpPr txBox="1"/>
          <p:nvPr/>
        </p:nvSpPr>
        <p:spPr>
          <a:xfrm>
            <a:off x="1597316" y="1368056"/>
            <a:ext cx="609980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/p/</a:t>
            </a:r>
          </a:p>
        </p:txBody>
      </p:sp>
      <p:sp>
        <p:nvSpPr>
          <p:cNvPr id="248" name="TextBox 4"/>
          <p:cNvSpPr txBox="1"/>
          <p:nvPr/>
        </p:nvSpPr>
        <p:spPr>
          <a:xfrm>
            <a:off x="2880730" y="1368056"/>
            <a:ext cx="609980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/p/</a:t>
            </a:r>
          </a:p>
        </p:txBody>
      </p:sp>
      <p:sp>
        <p:nvSpPr>
          <p:cNvPr id="249" name="TextBox 4"/>
          <p:cNvSpPr txBox="1"/>
          <p:nvPr/>
        </p:nvSpPr>
        <p:spPr>
          <a:xfrm>
            <a:off x="4210584" y="1306968"/>
            <a:ext cx="609980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/p/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3" presetClass="entr" presetSubtype="16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3" presetClass="entr" presetSubtype="16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3" presetClass="entr" presetSubtype="16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247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247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248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248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249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249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" grpId="1" animBg="1" advAuto="0"/>
      <p:bldP spid="242" grpId="2" animBg="1" advAuto="0"/>
      <p:bldP spid="243" grpId="3" animBg="1" advAuto="0"/>
      <p:bldP spid="244" grpId="7" animBg="1" advAuto="0"/>
      <p:bldP spid="245" grpId="8" animBg="1" advAuto="0"/>
      <p:bldP spid="246" grpId="9" animBg="1" advAuto="0"/>
      <p:bldP spid="247" grpId="4" animBg="1" advAuto="0"/>
      <p:bldP spid="247" grpId="10" animBg="1" advAuto="0"/>
      <p:bldP spid="247" grpId="11" animBg="1" advAuto="0"/>
      <p:bldP spid="248" grpId="5" animBg="1" advAuto="0"/>
      <p:bldP spid="248" grpId="12" animBg="1" advAuto="0"/>
      <p:bldP spid="248" grpId="13" animBg="1" advAuto="0"/>
      <p:bldP spid="249" grpId="6" animBg="1" advAuto="0"/>
      <p:bldP spid="249" grpId="14" animBg="1" advAuto="0"/>
      <p:bldP spid="249" grpId="15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TextBox 1"/>
          <p:cNvSpPr txBox="1"/>
          <p:nvPr/>
        </p:nvSpPr>
        <p:spPr>
          <a:xfrm>
            <a:off x="1487880" y="54083"/>
            <a:ext cx="967167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Q</a:t>
            </a:r>
          </a:p>
        </p:txBody>
      </p:sp>
      <p:sp>
        <p:nvSpPr>
          <p:cNvPr id="253" name="TextBox 1"/>
          <p:cNvSpPr txBox="1"/>
          <p:nvPr/>
        </p:nvSpPr>
        <p:spPr>
          <a:xfrm>
            <a:off x="2755660" y="54083"/>
            <a:ext cx="967167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Q</a:t>
            </a:r>
          </a:p>
        </p:txBody>
      </p:sp>
      <p:sp>
        <p:nvSpPr>
          <p:cNvPr id="254" name="TextBox 1"/>
          <p:cNvSpPr txBox="1"/>
          <p:nvPr/>
        </p:nvSpPr>
        <p:spPr>
          <a:xfrm>
            <a:off x="4023441" y="54083"/>
            <a:ext cx="967167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Q</a:t>
            </a:r>
          </a:p>
        </p:txBody>
      </p:sp>
      <p:pic>
        <p:nvPicPr>
          <p:cNvPr id="255" name="queen gg9t33yy_1750215661_img_1.png" descr="queen gg9t33yy_1750215661_img_1.png"/>
          <p:cNvPicPr>
            <a:picLocks noChangeAspect="1"/>
          </p:cNvPicPr>
          <p:nvPr/>
        </p:nvPicPr>
        <p:blipFill>
          <a:blip r:embed="rId3"/>
          <a:srcRect l="13542" r="10372"/>
          <a:stretch>
            <a:fillRect/>
          </a:stretch>
        </p:blipFill>
        <p:spPr>
          <a:xfrm>
            <a:off x="882058" y="2062512"/>
            <a:ext cx="2683620" cy="3527129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queen gg9t33yy_1750215661_img_1.png" descr="queen gg9t33yy_1750215661_img_1.png"/>
          <p:cNvPicPr>
            <a:picLocks noChangeAspect="1"/>
          </p:cNvPicPr>
          <p:nvPr/>
        </p:nvPicPr>
        <p:blipFill>
          <a:blip r:embed="rId3"/>
          <a:srcRect l="13013" r="9843"/>
          <a:stretch>
            <a:fillRect/>
          </a:stretch>
        </p:blipFill>
        <p:spPr>
          <a:xfrm>
            <a:off x="3063575" y="2088395"/>
            <a:ext cx="2965850" cy="38446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queen pig assets_task_01jy0fssg7es697sxy79aamksk_1750215816_img_0.png" descr="queen pig assets_task_01jy0fssg7es697sxy79aamksk_1750215816_img_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3982" y="1972769"/>
            <a:ext cx="2965871" cy="2965870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TextBox 4"/>
          <p:cNvSpPr txBox="1"/>
          <p:nvPr/>
        </p:nvSpPr>
        <p:spPr>
          <a:xfrm>
            <a:off x="1597316" y="1368056"/>
            <a:ext cx="875638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/kw/</a:t>
            </a:r>
          </a:p>
        </p:txBody>
      </p:sp>
      <p:sp>
        <p:nvSpPr>
          <p:cNvPr id="259" name="TextBox 4"/>
          <p:cNvSpPr txBox="1"/>
          <p:nvPr/>
        </p:nvSpPr>
        <p:spPr>
          <a:xfrm>
            <a:off x="2880730" y="1368056"/>
            <a:ext cx="875638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/kw/</a:t>
            </a:r>
          </a:p>
        </p:txBody>
      </p:sp>
      <p:sp>
        <p:nvSpPr>
          <p:cNvPr id="260" name="TextBox 4"/>
          <p:cNvSpPr txBox="1"/>
          <p:nvPr/>
        </p:nvSpPr>
        <p:spPr>
          <a:xfrm>
            <a:off x="4210584" y="1306968"/>
            <a:ext cx="875638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/kw/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3" presetClass="entr" presetSubtype="16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3" presetClass="entr" presetSubtype="16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3" presetClass="entr" presetSubtype="16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258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258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259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259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260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260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" grpId="1" animBg="1" advAuto="0"/>
      <p:bldP spid="253" grpId="2" animBg="1" advAuto="0"/>
      <p:bldP spid="254" grpId="3" animBg="1" advAuto="0"/>
      <p:bldP spid="255" grpId="7" animBg="1" advAuto="0"/>
      <p:bldP spid="256" grpId="8" animBg="1" advAuto="0"/>
      <p:bldP spid="257" grpId="9" animBg="1" advAuto="0"/>
      <p:bldP spid="258" grpId="4" animBg="1" advAuto="0"/>
      <p:bldP spid="258" grpId="10" animBg="1" advAuto="0"/>
      <p:bldP spid="258" grpId="11" animBg="1" advAuto="0"/>
      <p:bldP spid="259" grpId="5" animBg="1" advAuto="0"/>
      <p:bldP spid="259" grpId="12" animBg="1" advAuto="0"/>
      <p:bldP spid="259" grpId="13" animBg="1" advAuto="0"/>
      <p:bldP spid="260" grpId="6" animBg="1" advAuto="0"/>
      <p:bldP spid="260" grpId="14" animBg="1" advAuto="0"/>
      <p:bldP spid="260" grpId="15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TextBox 1"/>
          <p:cNvSpPr txBox="1"/>
          <p:nvPr/>
        </p:nvSpPr>
        <p:spPr>
          <a:xfrm>
            <a:off x="1487880" y="54083"/>
            <a:ext cx="903543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R</a:t>
            </a:r>
          </a:p>
        </p:txBody>
      </p:sp>
      <p:sp>
        <p:nvSpPr>
          <p:cNvPr id="263" name="TextBox 1"/>
          <p:cNvSpPr txBox="1"/>
          <p:nvPr/>
        </p:nvSpPr>
        <p:spPr>
          <a:xfrm>
            <a:off x="2755660" y="54083"/>
            <a:ext cx="903543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R</a:t>
            </a:r>
          </a:p>
        </p:txBody>
      </p:sp>
      <p:sp>
        <p:nvSpPr>
          <p:cNvPr id="264" name="TextBox 1"/>
          <p:cNvSpPr txBox="1"/>
          <p:nvPr/>
        </p:nvSpPr>
        <p:spPr>
          <a:xfrm>
            <a:off x="4023441" y="54083"/>
            <a:ext cx="903543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R</a:t>
            </a:r>
          </a:p>
        </p:txBody>
      </p:sp>
      <p:pic>
        <p:nvPicPr>
          <p:cNvPr id="265" name="gold ban image.png" descr="gold ban image.png"/>
          <p:cNvPicPr>
            <a:picLocks noChangeAspect="1"/>
          </p:cNvPicPr>
          <p:nvPr/>
        </p:nvPicPr>
        <p:blipFill>
          <a:blip r:embed="rId3"/>
          <a:srcRect l="11957" r="11957"/>
          <a:stretch>
            <a:fillRect/>
          </a:stretch>
        </p:blipFill>
        <p:spPr>
          <a:xfrm>
            <a:off x="1163844" y="2062512"/>
            <a:ext cx="2120046" cy="27864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engraved gold band image.png" descr="engraved gold band 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3155" y="2182914"/>
            <a:ext cx="2545511" cy="2545512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diamond gold band image.png" descr="diamond gold band 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5813" y="1792980"/>
            <a:ext cx="2965871" cy="2965871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TextBox 4"/>
          <p:cNvSpPr txBox="1"/>
          <p:nvPr/>
        </p:nvSpPr>
        <p:spPr>
          <a:xfrm>
            <a:off x="1597316" y="1368056"/>
            <a:ext cx="543007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/r/</a:t>
            </a:r>
          </a:p>
        </p:txBody>
      </p:sp>
      <p:sp>
        <p:nvSpPr>
          <p:cNvPr id="269" name="TextBox 4"/>
          <p:cNvSpPr txBox="1"/>
          <p:nvPr/>
        </p:nvSpPr>
        <p:spPr>
          <a:xfrm>
            <a:off x="2880730" y="1368056"/>
            <a:ext cx="543007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/r/</a:t>
            </a:r>
          </a:p>
        </p:txBody>
      </p:sp>
      <p:sp>
        <p:nvSpPr>
          <p:cNvPr id="270" name="TextBox 4"/>
          <p:cNvSpPr txBox="1"/>
          <p:nvPr/>
        </p:nvSpPr>
        <p:spPr>
          <a:xfrm>
            <a:off x="4210584" y="1306968"/>
            <a:ext cx="543008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/r/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3" presetClass="entr" presetSubtype="16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3" presetClass="entr" presetSubtype="16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3" presetClass="entr" presetSubtype="16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268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268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269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269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270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270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" grpId="1" animBg="1" advAuto="0"/>
      <p:bldP spid="263" grpId="2" animBg="1" advAuto="0"/>
      <p:bldP spid="264" grpId="3" animBg="1" advAuto="0"/>
      <p:bldP spid="265" grpId="7" animBg="1" advAuto="0"/>
      <p:bldP spid="266" grpId="8" animBg="1" advAuto="0"/>
      <p:bldP spid="267" grpId="9" animBg="1" advAuto="0"/>
      <p:bldP spid="268" grpId="4" animBg="1" advAuto="0"/>
      <p:bldP spid="268" grpId="10" animBg="1" advAuto="0"/>
      <p:bldP spid="268" grpId="11" animBg="1" advAuto="0"/>
      <p:bldP spid="269" grpId="5" animBg="1" advAuto="0"/>
      <p:bldP spid="269" grpId="12" animBg="1" advAuto="0"/>
      <p:bldP spid="269" grpId="13" animBg="1" advAuto="0"/>
      <p:bldP spid="270" grpId="6" animBg="1" advAuto="0"/>
      <p:bldP spid="270" grpId="14" animBg="1" advAuto="0"/>
      <p:bldP spid="270" grpId="15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sunsetspeeded.mp4" descr="sunsetspeeded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8602" y="-6751"/>
            <a:ext cx="9261205" cy="5209428"/>
          </a:xfrm>
          <a:prstGeom prst="rect">
            <a:avLst/>
          </a:prstGeom>
          <a:ln w="12700">
            <a:miter lim="400000"/>
          </a:ln>
        </p:spPr>
      </p:pic>
      <p:sp>
        <p:nvSpPr>
          <p:cNvPr id="273" name="TextBox 4"/>
          <p:cNvSpPr txBox="1"/>
          <p:nvPr/>
        </p:nvSpPr>
        <p:spPr>
          <a:xfrm>
            <a:off x="1665689" y="1078831"/>
            <a:ext cx="586167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/S/</a:t>
            </a:r>
          </a:p>
        </p:txBody>
      </p:sp>
      <p:sp>
        <p:nvSpPr>
          <p:cNvPr id="274" name="TextBox 4"/>
          <p:cNvSpPr txBox="1"/>
          <p:nvPr/>
        </p:nvSpPr>
        <p:spPr>
          <a:xfrm>
            <a:off x="2949103" y="1321155"/>
            <a:ext cx="586167" cy="4512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lvl1pPr>
          </a:lstStyle>
          <a:p>
            <a:r>
              <a:t>/S/</a:t>
            </a:r>
          </a:p>
        </p:txBody>
      </p:sp>
      <p:sp>
        <p:nvSpPr>
          <p:cNvPr id="275" name="TextBox 4"/>
          <p:cNvSpPr txBox="1"/>
          <p:nvPr/>
        </p:nvSpPr>
        <p:spPr>
          <a:xfrm>
            <a:off x="4095771" y="1078831"/>
            <a:ext cx="586167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/S/</a:t>
            </a:r>
          </a:p>
        </p:txBody>
      </p:sp>
      <p:sp>
        <p:nvSpPr>
          <p:cNvPr id="276" name="S"/>
          <p:cNvSpPr txBox="1"/>
          <p:nvPr/>
        </p:nvSpPr>
        <p:spPr>
          <a:xfrm>
            <a:off x="3900243" y="54083"/>
            <a:ext cx="840477" cy="1440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S</a:t>
            </a:r>
          </a:p>
        </p:txBody>
      </p:sp>
      <p:sp>
        <p:nvSpPr>
          <p:cNvPr id="277" name="S"/>
          <p:cNvSpPr txBox="1"/>
          <p:nvPr/>
        </p:nvSpPr>
        <p:spPr>
          <a:xfrm>
            <a:off x="2753575" y="54083"/>
            <a:ext cx="840477" cy="1440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S</a:t>
            </a:r>
          </a:p>
        </p:txBody>
      </p:sp>
      <p:sp>
        <p:nvSpPr>
          <p:cNvPr id="278" name="S"/>
          <p:cNvSpPr txBox="1"/>
          <p:nvPr/>
        </p:nvSpPr>
        <p:spPr>
          <a:xfrm>
            <a:off x="1542374" y="54083"/>
            <a:ext cx="840477" cy="1440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750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33" fill="hold"/>
                                        <p:tgtEl>
                                          <p:spTgt spid="2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1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" presetClass="entr" presetSubtype="1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" presetClass="entr" presetSubtype="1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250"/>
                            </p:stCondLst>
                            <p:childTnLst>
                              <p:par>
                                <p:cTn id="33" presetID="23" presetClass="entr" presetSubtype="16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733"/>
                            </p:stCondLst>
                            <p:childTnLst>
                              <p:par>
                                <p:cTn id="38" presetID="6" presetClass="emph" presetSubtype="0" accel="50000" decel="50000" fill="hold" grpId="8" nodeType="afterEffect">
                                  <p:stCondLst>
                                    <p:cond delay="6000"/>
                                  </p:stCondLst>
                                  <p:childTnLst>
                                    <p:animScale>
                                      <p:cBhvr>
                                        <p:cTn id="39" dur="300" fill="hold"/>
                                        <p:tgtEl>
                                          <p:spTgt spid="273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33"/>
                            </p:stCondLst>
                            <p:childTnLst>
                              <p:par>
                                <p:cTn id="41" presetID="6" presetClass="emph" presetSubtype="0" accel="50000" decel="5000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300" fill="hold"/>
                                        <p:tgtEl>
                                          <p:spTgt spid="273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333"/>
                            </p:stCondLst>
                            <p:childTnLst>
                              <p:par>
                                <p:cTn id="44" presetID="6" presetClass="emph" presetSubtype="0" accel="50000" decel="5000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300" fill="hold"/>
                                        <p:tgtEl>
                                          <p:spTgt spid="274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7633"/>
                            </p:stCondLst>
                            <p:childTnLst>
                              <p:par>
                                <p:cTn id="47" presetID="6" presetClass="emph" presetSubtype="0" accel="50000" decel="5000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300" fill="hold"/>
                                        <p:tgtEl>
                                          <p:spTgt spid="274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933"/>
                            </p:stCondLst>
                            <p:childTnLst>
                              <p:par>
                                <p:cTn id="50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275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8233"/>
                            </p:stCondLst>
                            <p:childTnLst>
                              <p:par>
                                <p:cTn id="53" presetID="6" presetClass="emph" presetSubtype="0" accel="50000" decel="5000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275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55" fill="hold" display="0">
                  <p:stCondLst>
                    <p:cond delay="indefinite"/>
                  </p:stCondLst>
                </p:cTn>
                <p:tgtEl>
                  <p:spTgt spid="272"/>
                </p:tgtEl>
              </p:cMediaNode>
            </p:video>
            <p:seq concurrent="1" prevAc="none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0" dur="1" fill="hold"/>
                                        <p:tgtEl>
                                          <p:spTgt spid="2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2"/>
                  </p:tgtEl>
                </p:cond>
              </p:nextCondLst>
            </p:seq>
          </p:childTnLst>
        </p:cTn>
      </p:par>
    </p:tnLst>
    <p:bldLst>
      <p:bldP spid="273" grpId="5" animBg="1" advAuto="0"/>
      <p:bldP spid="273" grpId="8" animBg="1" advAuto="0"/>
      <p:bldP spid="273" grpId="9" animBg="1" advAuto="0"/>
      <p:bldP spid="274" grpId="6" animBg="1" advAuto="0"/>
      <p:bldP spid="274" grpId="10" animBg="1" advAuto="0"/>
      <p:bldP spid="274" grpId="11" animBg="1" advAuto="0"/>
      <p:bldP spid="275" grpId="7" animBg="1" advAuto="0"/>
      <p:bldP spid="275" grpId="12" animBg="1" advAuto="0"/>
      <p:bldP spid="275" grpId="13" animBg="1" advAuto="0"/>
      <p:bldP spid="276" grpId="4" animBg="1" advAuto="0"/>
      <p:bldP spid="277" grpId="3" animBg="1" advAuto="0"/>
      <p:bldP spid="278" grpId="2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1"/>
          <p:cNvSpPr txBox="1"/>
          <p:nvPr/>
        </p:nvSpPr>
        <p:spPr>
          <a:xfrm>
            <a:off x="1487880" y="54083"/>
            <a:ext cx="916361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B</a:t>
            </a:r>
          </a:p>
        </p:txBody>
      </p:sp>
      <p:sp>
        <p:nvSpPr>
          <p:cNvPr id="105" name="TextBox 4"/>
          <p:cNvSpPr txBox="1"/>
          <p:nvPr/>
        </p:nvSpPr>
        <p:spPr>
          <a:xfrm>
            <a:off x="1597316" y="1368056"/>
            <a:ext cx="609980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solidFill>
                  <a:srgbClr val="640000"/>
                </a:solidFill>
              </a:defRPr>
            </a:pPr>
            <a:r>
              <a:t>/b/</a:t>
            </a:r>
          </a:p>
        </p:txBody>
      </p:sp>
      <p:sp>
        <p:nvSpPr>
          <p:cNvPr id="106" name="TextBox 1"/>
          <p:cNvSpPr txBox="1"/>
          <p:nvPr/>
        </p:nvSpPr>
        <p:spPr>
          <a:xfrm>
            <a:off x="2755660" y="54083"/>
            <a:ext cx="916361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B</a:t>
            </a:r>
          </a:p>
        </p:txBody>
      </p:sp>
      <p:sp>
        <p:nvSpPr>
          <p:cNvPr id="107" name="TextBox 1"/>
          <p:cNvSpPr txBox="1"/>
          <p:nvPr/>
        </p:nvSpPr>
        <p:spPr>
          <a:xfrm>
            <a:off x="4023441" y="54083"/>
            <a:ext cx="916361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B</a:t>
            </a:r>
          </a:p>
        </p:txBody>
      </p:sp>
      <p:sp>
        <p:nvSpPr>
          <p:cNvPr id="108" name="TextBox 4"/>
          <p:cNvSpPr txBox="1"/>
          <p:nvPr/>
        </p:nvSpPr>
        <p:spPr>
          <a:xfrm>
            <a:off x="2880730" y="1368056"/>
            <a:ext cx="609980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solidFill>
                  <a:srgbClr val="640000"/>
                </a:solidFill>
              </a:defRPr>
            </a:pPr>
            <a:r>
              <a:t>/b/</a:t>
            </a:r>
          </a:p>
        </p:txBody>
      </p:sp>
      <p:sp>
        <p:nvSpPr>
          <p:cNvPr id="109" name="TextBox 4"/>
          <p:cNvSpPr txBox="1"/>
          <p:nvPr/>
        </p:nvSpPr>
        <p:spPr>
          <a:xfrm>
            <a:off x="4210584" y="1306968"/>
            <a:ext cx="609980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solidFill>
                  <a:srgbClr val="640000"/>
                </a:solidFill>
              </a:defRPr>
            </a:pPr>
            <a:r>
              <a:t>/b/</a:t>
            </a:r>
          </a:p>
        </p:txBody>
      </p:sp>
      <p:pic>
        <p:nvPicPr>
          <p:cNvPr id="110" name="BEACH BALL.PNG" descr="BEACH B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522" y="2327032"/>
            <a:ext cx="2356077" cy="23560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SOCCERBALL.PNG" descr="SOCCERB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5578" y="2115477"/>
            <a:ext cx="2649573" cy="26495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BASKETBALL.PNG" descr="BASKETBAL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8616" y="1822345"/>
            <a:ext cx="3075677" cy="30756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" presetClass="entr" presetSubtype="1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" presetClass="entr" presetSubtype="1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" presetClass="entr" presetSubtype="1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105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105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108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108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109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109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1" animBg="1" advAuto="0"/>
      <p:bldP spid="105" grpId="4" animBg="1" advAuto="0"/>
      <p:bldP spid="105" grpId="10" animBg="1" advAuto="0"/>
      <p:bldP spid="105" grpId="11" animBg="1" advAuto="0"/>
      <p:bldP spid="106" grpId="2" animBg="1" advAuto="0"/>
      <p:bldP spid="107" grpId="3" animBg="1" advAuto="0"/>
      <p:bldP spid="108" grpId="5" animBg="1" advAuto="0"/>
      <p:bldP spid="108" grpId="12" animBg="1" advAuto="0"/>
      <p:bldP spid="108" grpId="13" animBg="1" advAuto="0"/>
      <p:bldP spid="109" grpId="6" animBg="1" advAuto="0"/>
      <p:bldP spid="109" grpId="14" animBg="1" advAuto="0"/>
      <p:bldP spid="109" grpId="15" animBg="1" advAuto="0"/>
      <p:bldP spid="110" grpId="7" animBg="1" advAuto="0"/>
      <p:bldP spid="111" grpId="8" animBg="1" advAuto="0"/>
      <p:bldP spid="112" grpId="9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engraved gold band imag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686050" y="2983230"/>
            <a:ext cx="3771900" cy="913485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TextBox 1"/>
          <p:cNvSpPr txBox="1"/>
          <p:nvPr/>
        </p:nvSpPr>
        <p:spPr>
          <a:xfrm>
            <a:off x="1487880" y="54083"/>
            <a:ext cx="776295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T</a:t>
            </a:r>
          </a:p>
        </p:txBody>
      </p:sp>
      <p:sp>
        <p:nvSpPr>
          <p:cNvPr id="281" name="TextBox 1"/>
          <p:cNvSpPr txBox="1"/>
          <p:nvPr/>
        </p:nvSpPr>
        <p:spPr>
          <a:xfrm>
            <a:off x="2755660" y="54083"/>
            <a:ext cx="776295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T</a:t>
            </a:r>
          </a:p>
        </p:txBody>
      </p:sp>
      <p:sp>
        <p:nvSpPr>
          <p:cNvPr id="282" name="TextBox 1"/>
          <p:cNvSpPr txBox="1"/>
          <p:nvPr/>
        </p:nvSpPr>
        <p:spPr>
          <a:xfrm>
            <a:off x="4023441" y="54083"/>
            <a:ext cx="776295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T</a:t>
            </a:r>
          </a:p>
        </p:txBody>
      </p:sp>
      <p:sp>
        <p:nvSpPr>
          <p:cNvPr id="286" name="TextBox 4"/>
          <p:cNvSpPr txBox="1"/>
          <p:nvPr/>
        </p:nvSpPr>
        <p:spPr>
          <a:xfrm>
            <a:off x="1597316" y="1368056"/>
            <a:ext cx="540960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/t/</a:t>
            </a:r>
          </a:p>
        </p:txBody>
      </p:sp>
      <p:sp>
        <p:nvSpPr>
          <p:cNvPr id="287" name="TextBox 4"/>
          <p:cNvSpPr txBox="1"/>
          <p:nvPr/>
        </p:nvSpPr>
        <p:spPr>
          <a:xfrm>
            <a:off x="2880730" y="1368056"/>
            <a:ext cx="540960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/t/</a:t>
            </a:r>
          </a:p>
        </p:txBody>
      </p:sp>
      <p:sp>
        <p:nvSpPr>
          <p:cNvPr id="288" name="TextBox 4"/>
          <p:cNvSpPr txBox="1"/>
          <p:nvPr/>
        </p:nvSpPr>
        <p:spPr>
          <a:xfrm>
            <a:off x="4210584" y="1306968"/>
            <a:ext cx="540961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/t/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500" decel="60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.5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250"/>
                            </p:stCondLst>
                            <p:childTnLst>
                              <p:par>
                                <p:cTn id="9" presetID="4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500" accel="6000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-0.7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750"/>
                            </p:stCondLst>
                            <p:childTnLst>
                              <p:par>
                                <p:cTn id="27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250"/>
                            </p:stCondLst>
                            <p:childTnLst>
                              <p:par>
                                <p:cTn id="37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700"/>
                            </p:stCondLst>
                            <p:childTnLst>
                              <p:par>
                                <p:cTn id="42" presetID="6" presetClass="emph" presetSubtype="0" accel="50000" decel="50000" fill="hold" grpId="10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43" dur="300" fill="hold"/>
                                        <p:tgtEl>
                                          <p:spTgt spid="286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800"/>
                            </p:stCondLst>
                            <p:childTnLst>
                              <p:par>
                                <p:cTn id="45" presetID="6" presetClass="emph" presetSubtype="0" accel="50000" decel="50000" fill="hold" grpId="11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46" dur="300" fill="hold"/>
                                        <p:tgtEl>
                                          <p:spTgt spid="286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100"/>
                            </p:stCondLst>
                            <p:childTnLst>
                              <p:par>
                                <p:cTn id="48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300" fill="hold"/>
                                        <p:tgtEl>
                                          <p:spTgt spid="287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400"/>
                            </p:stCondLst>
                            <p:childTnLst>
                              <p:par>
                                <p:cTn id="51" presetID="6" presetClass="emph" presetSubtype="0" accel="50000" decel="50000" fill="hold" grpId="13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2" dur="300" fill="hold"/>
                                        <p:tgtEl>
                                          <p:spTgt spid="287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700"/>
                            </p:stCondLst>
                            <p:childTnLst>
                              <p:par>
                                <p:cTn id="54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300" fill="hold"/>
                                        <p:tgtEl>
                                          <p:spTgt spid="288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000"/>
                            </p:stCondLst>
                            <p:childTnLst>
                              <p:par>
                                <p:cTn id="57" presetID="6" presetClass="emph" presetSubtype="0" accel="50000" decel="50000" fill="hold" grpId="15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300" fill="hold"/>
                                        <p:tgtEl>
                                          <p:spTgt spid="288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" grpId="8" animBg="1" advAuto="0"/>
      <p:bldP spid="280" grpId="1" animBg="1" advAuto="0"/>
      <p:bldP spid="281" grpId="2" animBg="1" advAuto="0"/>
      <p:bldP spid="282" grpId="3" animBg="1" advAuto="0"/>
      <p:bldP spid="286" grpId="4" animBg="1" advAuto="0"/>
      <p:bldP spid="286" grpId="10" animBg="1" advAuto="0"/>
      <p:bldP spid="286" grpId="11" animBg="1" advAuto="0"/>
      <p:bldP spid="287" grpId="5" animBg="1" advAuto="0"/>
      <p:bldP spid="287" grpId="12" animBg="1" advAuto="0"/>
      <p:bldP spid="287" grpId="13" animBg="1" advAuto="0"/>
      <p:bldP spid="288" grpId="6" animBg="1" advAuto="0"/>
      <p:bldP spid="288" grpId="14" animBg="1" advAuto="0"/>
      <p:bldP spid="288" grpId="15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TextBox 1"/>
          <p:cNvSpPr txBox="1"/>
          <p:nvPr/>
        </p:nvSpPr>
        <p:spPr>
          <a:xfrm>
            <a:off x="1487880" y="54083"/>
            <a:ext cx="903543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U</a:t>
            </a:r>
          </a:p>
        </p:txBody>
      </p:sp>
      <p:sp>
        <p:nvSpPr>
          <p:cNvPr id="291" name="TextBox 1"/>
          <p:cNvSpPr txBox="1"/>
          <p:nvPr/>
        </p:nvSpPr>
        <p:spPr>
          <a:xfrm>
            <a:off x="2755660" y="54083"/>
            <a:ext cx="903543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U</a:t>
            </a:r>
          </a:p>
        </p:txBody>
      </p:sp>
      <p:sp>
        <p:nvSpPr>
          <p:cNvPr id="292" name="TextBox 1"/>
          <p:cNvSpPr txBox="1"/>
          <p:nvPr/>
        </p:nvSpPr>
        <p:spPr>
          <a:xfrm>
            <a:off x="4023441" y="54083"/>
            <a:ext cx="1246443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lvl="1"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U</a:t>
            </a:r>
          </a:p>
        </p:txBody>
      </p:sp>
      <p:pic>
        <p:nvPicPr>
          <p:cNvPr id="293" name="red umbrella image.png" descr="red umbrella 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829" y="2412606"/>
            <a:ext cx="3272724" cy="32727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blue umbrella image.png" descr="blue umbrella 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5659" y="1529877"/>
            <a:ext cx="3242583" cy="32425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green umbrella image.png" descr="green umbrella 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4036" y="68109"/>
            <a:ext cx="3510395" cy="3510396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TextBox 4"/>
          <p:cNvSpPr txBox="1"/>
          <p:nvPr/>
        </p:nvSpPr>
        <p:spPr>
          <a:xfrm>
            <a:off x="1597316" y="1368056"/>
            <a:ext cx="810711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/uh/</a:t>
            </a:r>
          </a:p>
        </p:txBody>
      </p:sp>
      <p:sp>
        <p:nvSpPr>
          <p:cNvPr id="297" name="TextBox 4"/>
          <p:cNvSpPr txBox="1"/>
          <p:nvPr/>
        </p:nvSpPr>
        <p:spPr>
          <a:xfrm>
            <a:off x="2880730" y="1368056"/>
            <a:ext cx="810711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/uh/</a:t>
            </a:r>
          </a:p>
        </p:txBody>
      </p:sp>
      <p:sp>
        <p:nvSpPr>
          <p:cNvPr id="298" name="TextBox 4"/>
          <p:cNvSpPr txBox="1"/>
          <p:nvPr/>
        </p:nvSpPr>
        <p:spPr>
          <a:xfrm>
            <a:off x="4210584" y="1306968"/>
            <a:ext cx="810712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/uh/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" presetClass="entr" presetSubtype="1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3" presetClass="entr" presetSubtype="16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3" presetClass="entr" presetSubtype="16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296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296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297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297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298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298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" grpId="1" animBg="1" advAuto="0"/>
      <p:bldP spid="291" grpId="2" animBg="1" advAuto="0"/>
      <p:bldP spid="292" grpId="3" animBg="1" advAuto="0"/>
      <p:bldP spid="293" grpId="7" animBg="1" advAuto="0"/>
      <p:bldP spid="294" grpId="8" animBg="1" advAuto="0"/>
      <p:bldP spid="295" grpId="9" animBg="1" advAuto="0"/>
      <p:bldP spid="296" grpId="4" animBg="1" advAuto="0"/>
      <p:bldP spid="296" grpId="10" animBg="1" advAuto="0"/>
      <p:bldP spid="296" grpId="11" animBg="1" advAuto="0"/>
      <p:bldP spid="297" grpId="5" animBg="1" advAuto="0"/>
      <p:bldP spid="297" grpId="12" animBg="1" advAuto="0"/>
      <p:bldP spid="297" grpId="13" animBg="1" advAuto="0"/>
      <p:bldP spid="298" grpId="6" animBg="1" advAuto="0"/>
      <p:bldP spid="298" grpId="14" animBg="1" advAuto="0"/>
      <p:bldP spid="298" grpId="15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" name="vw van image.png" descr="vw van 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0" y="2331720"/>
            <a:ext cx="3429000" cy="2285771"/>
          </a:xfrm>
          <a:prstGeom prst="rect">
            <a:avLst/>
          </a:prstGeom>
          <a:ln w="12700">
            <a:miter lim="400000"/>
          </a:ln>
          <a:effectLst>
            <a:reflection stA="50000" endPos="40000" dir="5400000" sy="-100000" algn="bl" rotWithShape="0"/>
          </a:effectLst>
        </p:spPr>
      </p:pic>
      <p:sp>
        <p:nvSpPr>
          <p:cNvPr id="300" name="TextBox 1"/>
          <p:cNvSpPr txBox="1"/>
          <p:nvPr/>
        </p:nvSpPr>
        <p:spPr>
          <a:xfrm>
            <a:off x="1487880" y="54083"/>
            <a:ext cx="840477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V</a:t>
            </a:r>
          </a:p>
        </p:txBody>
      </p:sp>
      <p:sp>
        <p:nvSpPr>
          <p:cNvPr id="301" name="TextBox 1"/>
          <p:cNvSpPr txBox="1"/>
          <p:nvPr/>
        </p:nvSpPr>
        <p:spPr>
          <a:xfrm>
            <a:off x="2755660" y="54083"/>
            <a:ext cx="840477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V</a:t>
            </a:r>
          </a:p>
        </p:txBody>
      </p:sp>
      <p:sp>
        <p:nvSpPr>
          <p:cNvPr id="302" name="TextBox 1"/>
          <p:cNvSpPr txBox="1"/>
          <p:nvPr/>
        </p:nvSpPr>
        <p:spPr>
          <a:xfrm>
            <a:off x="4023441" y="54083"/>
            <a:ext cx="1183377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lvl="1"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V</a:t>
            </a:r>
          </a:p>
        </p:txBody>
      </p:sp>
      <p:sp>
        <p:nvSpPr>
          <p:cNvPr id="303" name="TextBox 4"/>
          <p:cNvSpPr txBox="1"/>
          <p:nvPr/>
        </p:nvSpPr>
        <p:spPr>
          <a:xfrm>
            <a:off x="1597316" y="1368056"/>
            <a:ext cx="587655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/v/</a:t>
            </a:r>
          </a:p>
        </p:txBody>
      </p:sp>
      <p:sp>
        <p:nvSpPr>
          <p:cNvPr id="304" name="TextBox 4"/>
          <p:cNvSpPr txBox="1"/>
          <p:nvPr/>
        </p:nvSpPr>
        <p:spPr>
          <a:xfrm>
            <a:off x="2880730" y="1368056"/>
            <a:ext cx="587655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/v/</a:t>
            </a:r>
          </a:p>
        </p:txBody>
      </p:sp>
      <p:sp>
        <p:nvSpPr>
          <p:cNvPr id="305" name="TextBox 4"/>
          <p:cNvSpPr txBox="1"/>
          <p:nvPr/>
        </p:nvSpPr>
        <p:spPr>
          <a:xfrm>
            <a:off x="4210584" y="1306968"/>
            <a:ext cx="587656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/v/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decel="55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.5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250"/>
                            </p:stCondLst>
                            <p:childTnLst>
                              <p:par>
                                <p:cTn id="9" presetID="4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4500" accel="55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-0.6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750"/>
                            </p:stCondLst>
                            <p:childTnLst>
                              <p:par>
                                <p:cTn id="32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mph" presetSubtype="0" accel="50000" decel="50000" fill="hold" grpId="8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43" dur="300" fill="hold"/>
                                        <p:tgtEl>
                                          <p:spTgt spid="303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accel="50000" decel="5000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300" fill="hold"/>
                                        <p:tgtEl>
                                          <p:spTgt spid="303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mph" presetSubtype="0" accel="50000" decel="5000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300" fill="hold"/>
                                        <p:tgtEl>
                                          <p:spTgt spid="304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accel="50000" decel="5000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300" fill="hold"/>
                                        <p:tgtEl>
                                          <p:spTgt spid="304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300" fill="hold"/>
                                        <p:tgtEl>
                                          <p:spTgt spid="305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accel="50000" decel="5000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300" fill="hold"/>
                                        <p:tgtEl>
                                          <p:spTgt spid="305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" grpId="1" animBg="1" advAuto="0"/>
      <p:bldP spid="301" grpId="2" animBg="1" advAuto="0"/>
      <p:bldP spid="302" grpId="3" animBg="1" advAuto="0"/>
      <p:bldP spid="303" grpId="4" animBg="1" advAuto="0"/>
      <p:bldP spid="303" grpId="8" animBg="1" advAuto="0"/>
      <p:bldP spid="303" grpId="9" animBg="1" advAuto="0"/>
      <p:bldP spid="304" grpId="5" animBg="1" advAuto="0"/>
      <p:bldP spid="304" grpId="10" animBg="1" advAuto="0"/>
      <p:bldP spid="304" grpId="11" animBg="1" advAuto="0"/>
      <p:bldP spid="305" grpId="6" animBg="1" advAuto="0"/>
      <p:bldP spid="305" grpId="12" animBg="1" advAuto="0"/>
      <p:bldP spid="305" grpId="13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TextBox 1"/>
          <p:cNvSpPr txBox="1"/>
          <p:nvPr/>
        </p:nvSpPr>
        <p:spPr>
          <a:xfrm>
            <a:off x="1487880" y="54083"/>
            <a:ext cx="1156923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W</a:t>
            </a:r>
          </a:p>
        </p:txBody>
      </p:sp>
      <p:sp>
        <p:nvSpPr>
          <p:cNvPr id="309" name="TextBox 1"/>
          <p:cNvSpPr txBox="1"/>
          <p:nvPr/>
        </p:nvSpPr>
        <p:spPr>
          <a:xfrm>
            <a:off x="3036807" y="54083"/>
            <a:ext cx="1156923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W</a:t>
            </a:r>
          </a:p>
        </p:txBody>
      </p:sp>
      <p:sp>
        <p:nvSpPr>
          <p:cNvPr id="310" name="TextBox 1"/>
          <p:cNvSpPr txBox="1"/>
          <p:nvPr/>
        </p:nvSpPr>
        <p:spPr>
          <a:xfrm>
            <a:off x="4194891" y="265138"/>
            <a:ext cx="1499823" cy="144018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1"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W</a:t>
            </a:r>
          </a:p>
        </p:txBody>
      </p:sp>
      <p:pic>
        <p:nvPicPr>
          <p:cNvPr id="311" name="20250618_1031_Antique Pocket Watch Face_simple_compose_01jy21ffcge63a73srtejpz4dk.png" descr="20250618_1031_Antique Pocket Watch Face_simple_compose_01jy21ffcge63a73srtejpz4d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294" y="1960893"/>
            <a:ext cx="2786414" cy="2786414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frranken stein watch assets_task_01jy21yvh8fz6bcszyw6yyp2tt_1750268385_img_0.png" descr="frranken stein watch assets_task_01jy21yvh8fz6bcszyw6yyp2tt_1750268385_img_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9681" y="1960893"/>
            <a:ext cx="2852453" cy="2852453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murray cohen watch assets_task_01jy226gj4e7xsce3ge27rfbty_1750268679_img_2.png" descr="murray cohen watch assets_task_01jy226gj4e7xsce3ge27rfbty_1750268679_img_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9404" y="1960893"/>
            <a:ext cx="2965871" cy="2965871"/>
          </a:xfrm>
          <a:prstGeom prst="rect">
            <a:avLst/>
          </a:prstGeom>
          <a:ln w="12700">
            <a:miter lim="400000"/>
          </a:ln>
        </p:spPr>
      </p:pic>
      <p:sp>
        <p:nvSpPr>
          <p:cNvPr id="314" name="TextBox 4"/>
          <p:cNvSpPr txBox="1"/>
          <p:nvPr/>
        </p:nvSpPr>
        <p:spPr>
          <a:xfrm>
            <a:off x="1597316" y="1368056"/>
            <a:ext cx="692766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/w/</a:t>
            </a:r>
          </a:p>
        </p:txBody>
      </p:sp>
      <p:sp>
        <p:nvSpPr>
          <p:cNvPr id="315" name="TextBox 4"/>
          <p:cNvSpPr txBox="1"/>
          <p:nvPr/>
        </p:nvSpPr>
        <p:spPr>
          <a:xfrm>
            <a:off x="3268885" y="1368056"/>
            <a:ext cx="692766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/w/</a:t>
            </a:r>
          </a:p>
        </p:txBody>
      </p:sp>
      <p:sp>
        <p:nvSpPr>
          <p:cNvPr id="316" name="TextBox 4"/>
          <p:cNvSpPr txBox="1"/>
          <p:nvPr/>
        </p:nvSpPr>
        <p:spPr>
          <a:xfrm>
            <a:off x="4796850" y="1368056"/>
            <a:ext cx="692766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/w/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3" presetClass="entr" presetSubtype="16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3" presetClass="entr" presetSubtype="16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3" presetClass="entr" presetSubtype="16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314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314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315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315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316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316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" grpId="1" animBg="1" advAuto="0"/>
      <p:bldP spid="309" grpId="2" animBg="1" advAuto="0"/>
      <p:bldP spid="310" grpId="3" animBg="1" advAuto="0"/>
      <p:bldP spid="311" grpId="7" animBg="1" advAuto="0"/>
      <p:bldP spid="312" grpId="8" animBg="1" advAuto="0"/>
      <p:bldP spid="313" grpId="9" animBg="1" advAuto="0"/>
      <p:bldP spid="314" grpId="4" animBg="1" advAuto="0"/>
      <p:bldP spid="314" grpId="10" animBg="1" advAuto="0"/>
      <p:bldP spid="314" grpId="11" animBg="1" advAuto="0"/>
      <p:bldP spid="315" grpId="5" animBg="1" advAuto="0"/>
      <p:bldP spid="315" grpId="12" animBg="1" advAuto="0"/>
      <p:bldP spid="315" grpId="13" animBg="1" advAuto="0"/>
      <p:bldP spid="316" grpId="6" animBg="1" advAuto="0"/>
      <p:bldP spid="316" grpId="14" animBg="1" advAuto="0"/>
      <p:bldP spid="316" grpId="15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extBox 1"/>
          <p:cNvSpPr txBox="1"/>
          <p:nvPr/>
        </p:nvSpPr>
        <p:spPr>
          <a:xfrm>
            <a:off x="1572134" y="-31902"/>
            <a:ext cx="95250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</p:txBody>
      </p:sp>
      <p:sp>
        <p:nvSpPr>
          <p:cNvPr id="319" name="TextBox 1"/>
          <p:cNvSpPr txBox="1"/>
          <p:nvPr/>
        </p:nvSpPr>
        <p:spPr>
          <a:xfrm>
            <a:off x="2835795" y="46266"/>
            <a:ext cx="95250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</p:txBody>
      </p:sp>
      <p:sp>
        <p:nvSpPr>
          <p:cNvPr id="320" name="TextBox 1"/>
          <p:cNvSpPr txBox="1"/>
          <p:nvPr/>
        </p:nvSpPr>
        <p:spPr>
          <a:xfrm>
            <a:off x="4023441" y="-31902"/>
            <a:ext cx="421005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321" name="red box image.png" descr="red box 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487" y="1015051"/>
            <a:ext cx="2786414" cy="278641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green box image.png" descr="green box 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5795" y="1365038"/>
            <a:ext cx="3103065" cy="3103066"/>
          </a:xfrm>
          <a:prstGeom prst="rect">
            <a:avLst/>
          </a:prstGeom>
          <a:ln w="12700">
            <a:miter lim="400000"/>
          </a:ln>
        </p:spPr>
      </p:pic>
      <p:pic>
        <p:nvPicPr>
          <p:cNvPr id="323" name="blue box image.png" descr="blue box 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9822" y="1665438"/>
            <a:ext cx="3703129" cy="3703129"/>
          </a:xfrm>
          <a:prstGeom prst="rect">
            <a:avLst/>
          </a:prstGeom>
          <a:ln w="12700">
            <a:miter lim="400000"/>
          </a:ln>
        </p:spPr>
      </p:pic>
      <p:sp>
        <p:nvSpPr>
          <p:cNvPr id="324" name="TextBox 4"/>
          <p:cNvSpPr txBox="1"/>
          <p:nvPr/>
        </p:nvSpPr>
        <p:spPr>
          <a:xfrm>
            <a:off x="1597316" y="1368056"/>
            <a:ext cx="738716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/ks/</a:t>
            </a:r>
          </a:p>
        </p:txBody>
      </p:sp>
      <p:sp>
        <p:nvSpPr>
          <p:cNvPr id="325" name="TextBox 4"/>
          <p:cNvSpPr txBox="1"/>
          <p:nvPr/>
        </p:nvSpPr>
        <p:spPr>
          <a:xfrm>
            <a:off x="2974302" y="1360239"/>
            <a:ext cx="738717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/ks/</a:t>
            </a:r>
          </a:p>
        </p:txBody>
      </p:sp>
      <p:sp>
        <p:nvSpPr>
          <p:cNvPr id="326" name="TextBox 4"/>
          <p:cNvSpPr txBox="1"/>
          <p:nvPr/>
        </p:nvSpPr>
        <p:spPr>
          <a:xfrm>
            <a:off x="4210584" y="1306968"/>
            <a:ext cx="738717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/ks/</a:t>
            </a:r>
          </a:p>
        </p:txBody>
      </p:sp>
      <p:sp>
        <p:nvSpPr>
          <p:cNvPr id="327" name="X"/>
          <p:cNvSpPr txBox="1"/>
          <p:nvPr/>
        </p:nvSpPr>
        <p:spPr>
          <a:xfrm>
            <a:off x="2994018" y="155804"/>
            <a:ext cx="840477" cy="1440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X</a:t>
            </a:r>
          </a:p>
        </p:txBody>
      </p:sp>
      <p:sp>
        <p:nvSpPr>
          <p:cNvPr id="328" name="X"/>
          <p:cNvSpPr txBox="1"/>
          <p:nvPr/>
        </p:nvSpPr>
        <p:spPr>
          <a:xfrm>
            <a:off x="1619229" y="155804"/>
            <a:ext cx="840477" cy="1440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X</a:t>
            </a:r>
          </a:p>
        </p:txBody>
      </p:sp>
      <p:sp>
        <p:nvSpPr>
          <p:cNvPr id="329" name="X"/>
          <p:cNvSpPr txBox="1"/>
          <p:nvPr/>
        </p:nvSpPr>
        <p:spPr>
          <a:xfrm>
            <a:off x="4042856" y="155804"/>
            <a:ext cx="1183377" cy="1440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1"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X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3" presetClass="entr" presetSubtype="16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3" presetClass="entr" presetSubtype="16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3" presetClass="entr" presetSubtype="16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324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324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325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325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326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326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" grpId="7" animBg="1" advAuto="0"/>
      <p:bldP spid="322" grpId="8" animBg="1" advAuto="0"/>
      <p:bldP spid="323" grpId="9" animBg="1" advAuto="0"/>
      <p:bldP spid="324" grpId="4" animBg="1" advAuto="0"/>
      <p:bldP spid="324" grpId="10" animBg="1" advAuto="0"/>
      <p:bldP spid="324" grpId="11" animBg="1" advAuto="0"/>
      <p:bldP spid="325" grpId="5" animBg="1" advAuto="0"/>
      <p:bldP spid="325" grpId="12" animBg="1" advAuto="0"/>
      <p:bldP spid="325" grpId="13" animBg="1" advAuto="0"/>
      <p:bldP spid="326" grpId="6" animBg="1" advAuto="0"/>
      <p:bldP spid="326" grpId="14" animBg="1" advAuto="0"/>
      <p:bldP spid="326" grpId="15" animBg="1" advAuto="0"/>
      <p:bldP spid="327" grpId="2" animBg="1" advAuto="0"/>
      <p:bldP spid="328" grpId="1" animBg="1" advAuto="0"/>
      <p:bldP spid="329" grpId="3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extBox 1"/>
          <p:cNvSpPr txBox="1"/>
          <p:nvPr/>
        </p:nvSpPr>
        <p:spPr>
          <a:xfrm>
            <a:off x="1572134" y="-31902"/>
            <a:ext cx="95250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</p:txBody>
      </p:sp>
      <p:sp>
        <p:nvSpPr>
          <p:cNvPr id="332" name="TextBox 1"/>
          <p:cNvSpPr txBox="1"/>
          <p:nvPr/>
        </p:nvSpPr>
        <p:spPr>
          <a:xfrm>
            <a:off x="2835795" y="46266"/>
            <a:ext cx="95250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</p:txBody>
      </p:sp>
      <p:sp>
        <p:nvSpPr>
          <p:cNvPr id="333" name="TextBox 1"/>
          <p:cNvSpPr txBox="1"/>
          <p:nvPr/>
        </p:nvSpPr>
        <p:spPr>
          <a:xfrm>
            <a:off x="4023441" y="-31902"/>
            <a:ext cx="421005" cy="16592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</p:txBody>
      </p:sp>
      <p:pic>
        <p:nvPicPr>
          <p:cNvPr id="334" name="red yo go image.png" descr="red yo go 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39" y="-1153554"/>
            <a:ext cx="4608126" cy="6912189"/>
          </a:xfrm>
          <a:prstGeom prst="rect">
            <a:avLst/>
          </a:prstGeom>
          <a:ln w="12700">
            <a:miter lim="400000"/>
          </a:ln>
        </p:spPr>
      </p:pic>
      <p:sp>
        <p:nvSpPr>
          <p:cNvPr id="335" name="TextBox 4"/>
          <p:cNvSpPr txBox="1"/>
          <p:nvPr/>
        </p:nvSpPr>
        <p:spPr>
          <a:xfrm>
            <a:off x="1597316" y="1368056"/>
            <a:ext cx="701632" cy="738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 dirty="0"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rPr dirty="0"/>
              <a:t>/</a:t>
            </a:r>
            <a:r>
              <a:rPr lang="en-US" dirty="0" err="1"/>
              <a:t>ia</a:t>
            </a:r>
            <a:r>
              <a:rPr dirty="0"/>
              <a:t>/</a:t>
            </a:r>
          </a:p>
        </p:txBody>
      </p:sp>
      <p:sp>
        <p:nvSpPr>
          <p:cNvPr id="336" name="TextBox 4"/>
          <p:cNvSpPr txBox="1"/>
          <p:nvPr/>
        </p:nvSpPr>
        <p:spPr>
          <a:xfrm>
            <a:off x="2974302" y="1360239"/>
            <a:ext cx="701632" cy="738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 dirty="0"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rPr dirty="0"/>
              <a:t>/</a:t>
            </a:r>
            <a:r>
              <a:rPr lang="en-US" dirty="0" err="1"/>
              <a:t>ia</a:t>
            </a:r>
            <a:r>
              <a:rPr dirty="0"/>
              <a:t>/</a:t>
            </a:r>
          </a:p>
        </p:txBody>
      </p:sp>
      <p:sp>
        <p:nvSpPr>
          <p:cNvPr id="337" name="TextBox 4"/>
          <p:cNvSpPr txBox="1"/>
          <p:nvPr/>
        </p:nvSpPr>
        <p:spPr>
          <a:xfrm>
            <a:off x="4210584" y="1306968"/>
            <a:ext cx="701632" cy="738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 dirty="0"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rPr dirty="0"/>
              <a:t>/</a:t>
            </a:r>
            <a:r>
              <a:rPr lang="en-US" dirty="0" err="1"/>
              <a:t>ia</a:t>
            </a:r>
            <a:r>
              <a:rPr dirty="0"/>
              <a:t>/</a:t>
            </a:r>
          </a:p>
        </p:txBody>
      </p:sp>
      <p:sp>
        <p:nvSpPr>
          <p:cNvPr id="338" name="Y"/>
          <p:cNvSpPr txBox="1"/>
          <p:nvPr/>
        </p:nvSpPr>
        <p:spPr>
          <a:xfrm>
            <a:off x="2994018" y="155804"/>
            <a:ext cx="840477" cy="1440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Y</a:t>
            </a:r>
          </a:p>
        </p:txBody>
      </p:sp>
      <p:sp>
        <p:nvSpPr>
          <p:cNvPr id="339" name="Y"/>
          <p:cNvSpPr txBox="1"/>
          <p:nvPr/>
        </p:nvSpPr>
        <p:spPr>
          <a:xfrm>
            <a:off x="1619229" y="155804"/>
            <a:ext cx="840477" cy="1440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Y</a:t>
            </a:r>
          </a:p>
        </p:txBody>
      </p:sp>
      <p:sp>
        <p:nvSpPr>
          <p:cNvPr id="340" name="Y"/>
          <p:cNvSpPr txBox="1"/>
          <p:nvPr/>
        </p:nvSpPr>
        <p:spPr>
          <a:xfrm>
            <a:off x="4042856" y="155804"/>
            <a:ext cx="1183377" cy="1440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1" algn="ctr">
              <a:defRPr sz="9000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Y</a:t>
            </a:r>
          </a:p>
        </p:txBody>
      </p:sp>
      <p:pic>
        <p:nvPicPr>
          <p:cNvPr id="341" name="red yo go image.png" descr="red yo go 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7911" y="-1067981"/>
            <a:ext cx="4608126" cy="6912189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red yo go image.png" descr="red yo go 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6801" y="-1067981"/>
            <a:ext cx="4608126" cy="69121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250"/>
                            </p:stCondLst>
                            <p:childTnLst>
                              <p:par>
                                <p:cTn id="35" presetID="2" presetClass="entr" presetSubtype="1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2" presetClass="entr" presetSubtype="1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750"/>
                            </p:stCondLst>
                            <p:childTnLst>
                              <p:par>
                                <p:cTn id="45" presetID="2" presetClass="entr" presetSubtype="1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335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335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336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336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337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337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" grpId="7" animBg="1" advAuto="0"/>
      <p:bldP spid="335" grpId="4" animBg="1" advAuto="0"/>
      <p:bldP spid="335" grpId="10" animBg="1" advAuto="0"/>
      <p:bldP spid="335" grpId="11" animBg="1" advAuto="0"/>
      <p:bldP spid="336" grpId="5" animBg="1" advAuto="0"/>
      <p:bldP spid="336" grpId="12" animBg="1" advAuto="0"/>
      <p:bldP spid="336" grpId="13" animBg="1" advAuto="0"/>
      <p:bldP spid="337" grpId="6" animBg="1" advAuto="0"/>
      <p:bldP spid="337" grpId="14" animBg="1" advAuto="0"/>
      <p:bldP spid="337" grpId="15" animBg="1" advAuto="0"/>
      <p:bldP spid="338" grpId="2" animBg="1" advAuto="0"/>
      <p:bldP spid="339" grpId="1" animBg="1" advAuto="0"/>
      <p:bldP spid="340" grpId="3" animBg="1" advAuto="0"/>
      <p:bldP spid="341" grpId="8" animBg="1" advAuto="0"/>
      <p:bldP spid="342" grpId="9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zoo assets_task_01jy2br7pbf57v5nrzm08xprr3_1750278719_img_0.jpeg" descr="zoo assets_task_01jy2br7pbf57v5nrzm08xprr3_1750278719_img_0.jpeg"/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5114" y="234357"/>
            <a:ext cx="7853772" cy="5235848"/>
          </a:xfrm>
          <a:prstGeom prst="rect">
            <a:avLst/>
          </a:prstGeom>
          <a:ln w="12700">
            <a:miter lim="400000"/>
          </a:ln>
        </p:spPr>
      </p:pic>
      <p:sp>
        <p:nvSpPr>
          <p:cNvPr id="345" name="TextBox 4"/>
          <p:cNvSpPr txBox="1"/>
          <p:nvPr/>
        </p:nvSpPr>
        <p:spPr>
          <a:xfrm>
            <a:off x="2754417" y="2463865"/>
            <a:ext cx="560308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 dirty="0"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rPr dirty="0"/>
              <a:t>/z/</a:t>
            </a:r>
          </a:p>
        </p:txBody>
      </p:sp>
      <p:sp>
        <p:nvSpPr>
          <p:cNvPr id="346" name="TextBox 4"/>
          <p:cNvSpPr txBox="1"/>
          <p:nvPr/>
        </p:nvSpPr>
        <p:spPr>
          <a:xfrm>
            <a:off x="3881058" y="2517135"/>
            <a:ext cx="560309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/z/</a:t>
            </a:r>
          </a:p>
        </p:txBody>
      </p:sp>
      <p:sp>
        <p:nvSpPr>
          <p:cNvPr id="347" name="TextBox 4"/>
          <p:cNvSpPr txBox="1"/>
          <p:nvPr/>
        </p:nvSpPr>
        <p:spPr>
          <a:xfrm>
            <a:off x="5117342" y="2463865"/>
            <a:ext cx="560308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/z/</a:t>
            </a:r>
          </a:p>
        </p:txBody>
      </p:sp>
      <p:sp>
        <p:nvSpPr>
          <p:cNvPr id="348" name="Z"/>
          <p:cNvSpPr txBox="1"/>
          <p:nvPr/>
        </p:nvSpPr>
        <p:spPr>
          <a:xfrm>
            <a:off x="3932866" y="1312701"/>
            <a:ext cx="776295" cy="1440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9000" b="1">
                <a:ln w="635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Z</a:t>
            </a:r>
          </a:p>
        </p:txBody>
      </p:sp>
      <p:sp>
        <p:nvSpPr>
          <p:cNvPr id="349" name="Z"/>
          <p:cNvSpPr txBox="1"/>
          <p:nvPr/>
        </p:nvSpPr>
        <p:spPr>
          <a:xfrm>
            <a:off x="4988054" y="1312701"/>
            <a:ext cx="1119195" cy="1440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1" algn="ctr">
              <a:defRPr sz="9000" b="1">
                <a:ln w="635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pPr>
            <a:r>
              <a:t>Z</a:t>
            </a:r>
          </a:p>
        </p:txBody>
      </p:sp>
      <p:sp>
        <p:nvSpPr>
          <p:cNvPr id="350" name="Z"/>
          <p:cNvSpPr txBox="1"/>
          <p:nvPr/>
        </p:nvSpPr>
        <p:spPr>
          <a:xfrm>
            <a:off x="2637559" y="1312701"/>
            <a:ext cx="776295" cy="1440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9000" b="1">
                <a:ln w="635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+mj-lt"/>
                <a:ea typeface="+mj-ea"/>
                <a:cs typeface="+mj-cs"/>
                <a:sym typeface="Helvetica"/>
              </a:defRPr>
            </a:lvl1pPr>
          </a:lstStyle>
          <a:p>
            <a:r>
              <a:t>Z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750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75" fill="hold"/>
                                        <p:tgtEl>
                                          <p:spTgt spid="3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250"/>
                            </p:stCondLst>
                            <p:childTnLst>
                              <p:par>
                                <p:cTn id="33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accel="50000" decel="50000" fill="hold" grpId="7" nodeType="afterEffect">
                                  <p:stCondLst>
                                    <p:cond delay="3000"/>
                                  </p:stCondLst>
                                  <p:childTnLst>
                                    <p:animScale>
                                      <p:cBhvr>
                                        <p:cTn id="39" dur="300" fill="hold"/>
                                        <p:tgtEl>
                                          <p:spTgt spid="345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accel="50000" decel="5000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300" fill="hold"/>
                                        <p:tgtEl>
                                          <p:spTgt spid="345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mph" presetSubtype="0" accel="50000" decel="5000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300" fill="hold"/>
                                        <p:tgtEl>
                                          <p:spTgt spid="346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mph" presetSubtype="0" accel="50000" decel="5000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300" fill="hold"/>
                                        <p:tgtEl>
                                          <p:spTgt spid="346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347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347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55" fill="hold" display="0">
                  <p:stCondLst>
                    <p:cond delay="indefinite"/>
                  </p:stCondLst>
                </p:cTn>
                <p:tgtEl>
                  <p:spTgt spid="344"/>
                </p:tgtEl>
              </p:cMediaNode>
            </p:video>
            <p:seq concurrent="1" prevAc="none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0" dur="1" fill="hold"/>
                                        <p:tgtEl>
                                          <p:spTgt spid="3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4"/>
                  </p:tgtEl>
                </p:cond>
              </p:nextCondLst>
            </p:seq>
          </p:childTnLst>
        </p:cTn>
      </p:par>
    </p:tnLst>
    <p:bldLst>
      <p:bldP spid="345" grpId="4" animBg="1" advAuto="0"/>
      <p:bldP spid="345" grpId="7" animBg="1" advAuto="0"/>
      <p:bldP spid="345" grpId="8" animBg="1" advAuto="0"/>
      <p:bldP spid="346" grpId="5" animBg="1" advAuto="0"/>
      <p:bldP spid="346" grpId="9" animBg="1" advAuto="0"/>
      <p:bldP spid="346" grpId="10" animBg="1" advAuto="0"/>
      <p:bldP spid="347" grpId="6" animBg="1" advAuto="0"/>
      <p:bldP spid="347" grpId="11" animBg="1" advAuto="0"/>
      <p:bldP spid="347" grpId="12" animBg="1" advAuto="0"/>
      <p:bldP spid="348" grpId="2" animBg="1" advAuto="0"/>
      <p:bldP spid="349" grpId="3" animBg="1" advAuto="0"/>
      <p:bldP spid="350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1"/>
          <p:cNvSpPr txBox="1"/>
          <p:nvPr/>
        </p:nvSpPr>
        <p:spPr>
          <a:xfrm>
            <a:off x="1487880" y="54083"/>
            <a:ext cx="869629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C</a:t>
            </a:r>
          </a:p>
        </p:txBody>
      </p:sp>
      <p:sp>
        <p:nvSpPr>
          <p:cNvPr id="115" name="TextBox 1"/>
          <p:cNvSpPr txBox="1"/>
          <p:nvPr/>
        </p:nvSpPr>
        <p:spPr>
          <a:xfrm>
            <a:off x="2755660" y="54083"/>
            <a:ext cx="869629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C</a:t>
            </a:r>
          </a:p>
        </p:txBody>
      </p:sp>
      <p:sp>
        <p:nvSpPr>
          <p:cNvPr id="116" name="TextBox 1"/>
          <p:cNvSpPr txBox="1"/>
          <p:nvPr/>
        </p:nvSpPr>
        <p:spPr>
          <a:xfrm>
            <a:off x="4023441" y="54083"/>
            <a:ext cx="869629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C</a:t>
            </a:r>
          </a:p>
        </p:txBody>
      </p:sp>
      <p:pic>
        <p:nvPicPr>
          <p:cNvPr id="117" name="persian cat.png" descr="persian cat.png"/>
          <p:cNvPicPr>
            <a:picLocks noChangeAspect="1"/>
          </p:cNvPicPr>
          <p:nvPr/>
        </p:nvPicPr>
        <p:blipFill>
          <a:blip r:embed="rId3"/>
          <a:srcRect t="9156" b="3222"/>
          <a:stretch>
            <a:fillRect/>
          </a:stretch>
        </p:blipFill>
        <p:spPr>
          <a:xfrm>
            <a:off x="1195112" y="2132695"/>
            <a:ext cx="2141421" cy="281450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white cat.png" descr="white cat.png"/>
          <p:cNvPicPr>
            <a:picLocks noChangeAspect="1"/>
          </p:cNvPicPr>
          <p:nvPr/>
        </p:nvPicPr>
        <p:blipFill>
          <a:blip r:embed="rId4"/>
          <a:srcRect t="9108" b="4472"/>
          <a:stretch>
            <a:fillRect/>
          </a:stretch>
        </p:blipFill>
        <p:spPr>
          <a:xfrm>
            <a:off x="3282267" y="2064786"/>
            <a:ext cx="1998732" cy="2590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Donskoy cat.png" descr="Donskoy cat.png"/>
          <p:cNvPicPr>
            <a:picLocks noChangeAspect="1"/>
          </p:cNvPicPr>
          <p:nvPr/>
        </p:nvPicPr>
        <p:blipFill>
          <a:blip r:embed="rId5"/>
          <a:srcRect t="3263" b="3263"/>
          <a:stretch>
            <a:fillRect/>
          </a:stretch>
        </p:blipFill>
        <p:spPr>
          <a:xfrm>
            <a:off x="5119180" y="774060"/>
            <a:ext cx="3075677" cy="4312391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TextBox 4"/>
          <p:cNvSpPr txBox="1"/>
          <p:nvPr/>
        </p:nvSpPr>
        <p:spPr>
          <a:xfrm>
            <a:off x="1597316" y="1368056"/>
            <a:ext cx="591748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solidFill>
                  <a:srgbClr val="640000"/>
                </a:solidFill>
              </a:defRPr>
            </a:pPr>
            <a:r>
              <a:t>/k/</a:t>
            </a:r>
          </a:p>
        </p:txBody>
      </p:sp>
      <p:sp>
        <p:nvSpPr>
          <p:cNvPr id="121" name="TextBox 4"/>
          <p:cNvSpPr txBox="1"/>
          <p:nvPr/>
        </p:nvSpPr>
        <p:spPr>
          <a:xfrm>
            <a:off x="2880730" y="1368056"/>
            <a:ext cx="591748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solidFill>
                  <a:srgbClr val="640000"/>
                </a:solidFill>
              </a:defRPr>
            </a:pPr>
            <a:r>
              <a:t>/k/</a:t>
            </a:r>
          </a:p>
        </p:txBody>
      </p:sp>
      <p:sp>
        <p:nvSpPr>
          <p:cNvPr id="122" name="TextBox 4"/>
          <p:cNvSpPr txBox="1"/>
          <p:nvPr/>
        </p:nvSpPr>
        <p:spPr>
          <a:xfrm>
            <a:off x="4210584" y="1306968"/>
            <a:ext cx="591749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solidFill>
                  <a:srgbClr val="640000"/>
                </a:solidFill>
              </a:defRPr>
            </a:pPr>
            <a:r>
              <a:t>/k/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7D9500-CFD8-5630-67CF-70E74C2237B9}"/>
              </a:ext>
            </a:extLst>
          </p:cNvPr>
          <p:cNvSpPr txBox="1"/>
          <p:nvPr/>
        </p:nvSpPr>
        <p:spPr>
          <a:xfrm>
            <a:off x="-579474" y="2129169"/>
            <a:ext cx="6929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35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" presetClass="entr" presetSubtype="1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" presetClass="entr" presetSubtype="1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" presetClass="entr" presetSubtype="1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120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120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121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121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122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122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1" animBg="1" advAuto="0"/>
      <p:bldP spid="115" grpId="2" animBg="1" advAuto="0"/>
      <p:bldP spid="116" grpId="3" animBg="1" advAuto="0"/>
      <p:bldP spid="117" grpId="7" animBg="1" advAuto="0"/>
      <p:bldP spid="118" grpId="8" animBg="1" advAuto="0"/>
      <p:bldP spid="119" grpId="9" animBg="1" advAuto="0"/>
      <p:bldP spid="120" grpId="4" animBg="1" advAuto="0"/>
      <p:bldP spid="120" grpId="10" animBg="1" advAuto="0"/>
      <p:bldP spid="120" grpId="11" animBg="1" advAuto="0"/>
      <p:bldP spid="121" grpId="5" animBg="1" advAuto="0"/>
      <p:bldP spid="121" grpId="12" animBg="1" advAuto="0"/>
      <p:bldP spid="121" grpId="13" animBg="1" advAuto="0"/>
      <p:bldP spid="122" grpId="6" animBg="1" advAuto="0"/>
      <p:bldP spid="122" grpId="14" animBg="1" advAuto="0"/>
      <p:bldP spid="122" grpId="15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1"/>
          <p:cNvSpPr txBox="1"/>
          <p:nvPr/>
        </p:nvSpPr>
        <p:spPr>
          <a:xfrm>
            <a:off x="1487880" y="54083"/>
            <a:ext cx="1020778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D</a:t>
            </a:r>
          </a:p>
        </p:txBody>
      </p:sp>
      <p:sp>
        <p:nvSpPr>
          <p:cNvPr id="125" name="TextBox 1"/>
          <p:cNvSpPr txBox="1"/>
          <p:nvPr/>
        </p:nvSpPr>
        <p:spPr>
          <a:xfrm>
            <a:off x="2755660" y="54083"/>
            <a:ext cx="1020778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D</a:t>
            </a:r>
          </a:p>
        </p:txBody>
      </p:sp>
      <p:sp>
        <p:nvSpPr>
          <p:cNvPr id="126" name="TextBox 1"/>
          <p:cNvSpPr txBox="1"/>
          <p:nvPr/>
        </p:nvSpPr>
        <p:spPr>
          <a:xfrm>
            <a:off x="4023441" y="54083"/>
            <a:ext cx="1020777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D</a:t>
            </a:r>
          </a:p>
        </p:txBody>
      </p:sp>
      <p:pic>
        <p:nvPicPr>
          <p:cNvPr id="127" name="australian sheppeard.png" descr="australian sheppeard.png"/>
          <p:cNvPicPr>
            <a:picLocks noChangeAspect="1"/>
          </p:cNvPicPr>
          <p:nvPr/>
        </p:nvPicPr>
        <p:blipFill>
          <a:blip r:embed="rId3"/>
          <a:srcRect t="6189" b="6189"/>
          <a:stretch>
            <a:fillRect/>
          </a:stretch>
        </p:blipFill>
        <p:spPr>
          <a:xfrm>
            <a:off x="1195112" y="2143630"/>
            <a:ext cx="1752463" cy="23032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bassett.png" descr="bassett.png"/>
          <p:cNvPicPr>
            <a:picLocks noChangeAspect="1"/>
          </p:cNvPicPr>
          <p:nvPr/>
        </p:nvPicPr>
        <p:blipFill>
          <a:blip r:embed="rId4"/>
          <a:srcRect t="6790" b="6790"/>
          <a:stretch>
            <a:fillRect/>
          </a:stretch>
        </p:blipFill>
        <p:spPr>
          <a:xfrm>
            <a:off x="3001040" y="2194182"/>
            <a:ext cx="2218511" cy="28758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9" name="belgian malinois.png" descr="belgian malinois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033195" y="443710"/>
            <a:ext cx="3075677" cy="4613516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TextBox 4"/>
          <p:cNvSpPr txBox="1"/>
          <p:nvPr/>
        </p:nvSpPr>
        <p:spPr>
          <a:xfrm>
            <a:off x="1597316" y="1368056"/>
            <a:ext cx="609980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solidFill>
                  <a:srgbClr val="640000"/>
                </a:solidFill>
              </a:defRPr>
            </a:pPr>
            <a:r>
              <a:t>/d/</a:t>
            </a:r>
          </a:p>
        </p:txBody>
      </p:sp>
      <p:sp>
        <p:nvSpPr>
          <p:cNvPr id="131" name="TextBox 4"/>
          <p:cNvSpPr txBox="1"/>
          <p:nvPr/>
        </p:nvSpPr>
        <p:spPr>
          <a:xfrm>
            <a:off x="2880730" y="1368056"/>
            <a:ext cx="609980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solidFill>
                  <a:srgbClr val="640000"/>
                </a:solidFill>
              </a:defRPr>
            </a:pPr>
            <a:r>
              <a:t>/d/</a:t>
            </a:r>
          </a:p>
        </p:txBody>
      </p:sp>
      <p:sp>
        <p:nvSpPr>
          <p:cNvPr id="132" name="TextBox 4"/>
          <p:cNvSpPr txBox="1"/>
          <p:nvPr/>
        </p:nvSpPr>
        <p:spPr>
          <a:xfrm>
            <a:off x="4210584" y="1306968"/>
            <a:ext cx="609980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solidFill>
                  <a:srgbClr val="640000"/>
                </a:solidFill>
              </a:defRPr>
            </a:pPr>
            <a:r>
              <a:t>/d/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" presetClass="entr" presetSubtype="1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" presetClass="entr" presetSubtype="1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" presetClass="entr" presetSubtype="1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130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130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131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131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132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132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1" animBg="1" advAuto="0"/>
      <p:bldP spid="125" grpId="2" animBg="1" advAuto="0"/>
      <p:bldP spid="126" grpId="3" animBg="1" advAuto="0"/>
      <p:bldP spid="127" grpId="7" animBg="1" advAuto="0"/>
      <p:bldP spid="128" grpId="8" animBg="1" advAuto="0"/>
      <p:bldP spid="129" grpId="9" animBg="1" advAuto="0"/>
      <p:bldP spid="130" grpId="4" animBg="1" advAuto="0"/>
      <p:bldP spid="130" grpId="10" animBg="1" advAuto="0"/>
      <p:bldP spid="130" grpId="11" animBg="1" advAuto="0"/>
      <p:bldP spid="131" grpId="5" animBg="1" advAuto="0"/>
      <p:bldP spid="131" grpId="12" animBg="1" advAuto="0"/>
      <p:bldP spid="131" grpId="13" animBg="1" advAuto="0"/>
      <p:bldP spid="132" grpId="6" animBg="1" advAuto="0"/>
      <p:bldP spid="132" grpId="14" animBg="1" advAuto="0"/>
      <p:bldP spid="132" grpId="15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Box 1"/>
          <p:cNvSpPr txBox="1"/>
          <p:nvPr/>
        </p:nvSpPr>
        <p:spPr>
          <a:xfrm>
            <a:off x="1487880" y="54083"/>
            <a:ext cx="807563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E</a:t>
            </a:r>
          </a:p>
        </p:txBody>
      </p:sp>
      <p:sp>
        <p:nvSpPr>
          <p:cNvPr id="135" name="TextBox 1"/>
          <p:cNvSpPr txBox="1"/>
          <p:nvPr/>
        </p:nvSpPr>
        <p:spPr>
          <a:xfrm>
            <a:off x="2755660" y="54083"/>
            <a:ext cx="807563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E</a:t>
            </a:r>
          </a:p>
        </p:txBody>
      </p:sp>
      <p:sp>
        <p:nvSpPr>
          <p:cNvPr id="136" name="TextBox 1"/>
          <p:cNvSpPr txBox="1"/>
          <p:nvPr/>
        </p:nvSpPr>
        <p:spPr>
          <a:xfrm>
            <a:off x="4023441" y="54083"/>
            <a:ext cx="807563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E</a:t>
            </a:r>
          </a:p>
        </p:txBody>
      </p:sp>
      <p:pic>
        <p:nvPicPr>
          <p:cNvPr id="137" name="african savanna bush elephant image.png" descr="african savanna bush elephant image.png"/>
          <p:cNvPicPr>
            <a:picLocks noChangeAspect="1"/>
          </p:cNvPicPr>
          <p:nvPr/>
        </p:nvPicPr>
        <p:blipFill>
          <a:blip r:embed="rId3"/>
          <a:srcRect t="6189" b="6189"/>
          <a:stretch>
            <a:fillRect/>
          </a:stretch>
        </p:blipFill>
        <p:spPr>
          <a:xfrm>
            <a:off x="1163844" y="2062512"/>
            <a:ext cx="2120046" cy="27864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indian elephant.png" descr="indian elephant.png"/>
          <p:cNvPicPr>
            <a:picLocks noChangeAspect="1"/>
          </p:cNvPicPr>
          <p:nvPr/>
        </p:nvPicPr>
        <p:blipFill>
          <a:blip r:embed="rId4"/>
          <a:srcRect t="6790" b="6790"/>
          <a:stretch>
            <a:fillRect/>
          </a:stretch>
        </p:blipFill>
        <p:spPr>
          <a:xfrm>
            <a:off x="3055758" y="1587850"/>
            <a:ext cx="2742937" cy="35556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african forest elephant image.png" descr="african forest elephant image.png"/>
          <p:cNvPicPr>
            <a:picLocks noChangeAspect="1"/>
          </p:cNvPicPr>
          <p:nvPr/>
        </p:nvPicPr>
        <p:blipFill>
          <a:blip r:embed="rId5"/>
          <a:srcRect l="602" r="602"/>
          <a:stretch>
            <a:fillRect/>
          </a:stretch>
        </p:blipFill>
        <p:spPr>
          <a:xfrm>
            <a:off x="5033195" y="415554"/>
            <a:ext cx="3075677" cy="4669828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TextBox 4"/>
          <p:cNvSpPr txBox="1"/>
          <p:nvPr/>
        </p:nvSpPr>
        <p:spPr>
          <a:xfrm>
            <a:off x="1597316" y="1368056"/>
            <a:ext cx="586725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/e/</a:t>
            </a:r>
          </a:p>
        </p:txBody>
      </p:sp>
      <p:sp>
        <p:nvSpPr>
          <p:cNvPr id="141" name="TextBox 4"/>
          <p:cNvSpPr txBox="1"/>
          <p:nvPr/>
        </p:nvSpPr>
        <p:spPr>
          <a:xfrm>
            <a:off x="2880730" y="1368056"/>
            <a:ext cx="586725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/e/</a:t>
            </a:r>
          </a:p>
        </p:txBody>
      </p:sp>
      <p:sp>
        <p:nvSpPr>
          <p:cNvPr id="142" name="TextBox 4"/>
          <p:cNvSpPr txBox="1"/>
          <p:nvPr/>
        </p:nvSpPr>
        <p:spPr>
          <a:xfrm>
            <a:off x="4210584" y="1306968"/>
            <a:ext cx="586726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/e/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" presetClass="entr" presetSubtype="1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" presetClass="entr" presetSubtype="1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" presetClass="entr" presetSubtype="1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140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140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141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141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142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142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1" animBg="1" advAuto="0"/>
      <p:bldP spid="135" grpId="2" animBg="1" advAuto="0"/>
      <p:bldP spid="136" grpId="3" animBg="1" advAuto="0"/>
      <p:bldP spid="137" grpId="7" animBg="1" advAuto="0"/>
      <p:bldP spid="138" grpId="8" animBg="1" advAuto="0"/>
      <p:bldP spid="139" grpId="9" animBg="1" advAuto="0"/>
      <p:bldP spid="140" grpId="4" animBg="1" advAuto="0"/>
      <p:bldP spid="140" grpId="10" animBg="1" advAuto="0"/>
      <p:bldP spid="140" grpId="11" animBg="1" advAuto="0"/>
      <p:bldP spid="141" grpId="5" animBg="1" advAuto="0"/>
      <p:bldP spid="141" grpId="12" animBg="1" advAuto="0"/>
      <p:bldP spid="141" grpId="13" animBg="1" advAuto="0"/>
      <p:bldP spid="142" grpId="6" animBg="1" advAuto="0"/>
      <p:bldP spid="142" grpId="14" animBg="1" advAuto="0"/>
      <p:bldP spid="142" grpId="15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humphead wrasse fish .png" descr="humphead wrasse fish .png"/>
          <p:cNvPicPr>
            <a:picLocks noChangeAspect="1"/>
          </p:cNvPicPr>
          <p:nvPr/>
        </p:nvPicPr>
        <p:blipFill>
          <a:blip r:embed="rId3"/>
          <a:srcRect l="224" t="2176" r="224"/>
          <a:stretch>
            <a:fillRect/>
          </a:stretch>
        </p:blipFill>
        <p:spPr>
          <a:xfrm>
            <a:off x="3724696" y="-253901"/>
            <a:ext cx="5750973" cy="565117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Box 1"/>
          <p:cNvSpPr txBox="1"/>
          <p:nvPr/>
        </p:nvSpPr>
        <p:spPr>
          <a:xfrm>
            <a:off x="1487880" y="54083"/>
            <a:ext cx="764482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F</a:t>
            </a:r>
          </a:p>
        </p:txBody>
      </p:sp>
      <p:sp>
        <p:nvSpPr>
          <p:cNvPr id="146" name="TextBox 1"/>
          <p:cNvSpPr txBox="1"/>
          <p:nvPr/>
        </p:nvSpPr>
        <p:spPr>
          <a:xfrm>
            <a:off x="2755660" y="54083"/>
            <a:ext cx="764482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F</a:t>
            </a:r>
          </a:p>
        </p:txBody>
      </p:sp>
      <p:sp>
        <p:nvSpPr>
          <p:cNvPr id="147" name="TextBox 1"/>
          <p:cNvSpPr txBox="1"/>
          <p:nvPr/>
        </p:nvSpPr>
        <p:spPr>
          <a:xfrm>
            <a:off x="4023441" y="54083"/>
            <a:ext cx="764481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F</a:t>
            </a:r>
          </a:p>
        </p:txBody>
      </p:sp>
      <p:pic>
        <p:nvPicPr>
          <p:cNvPr id="148" name="goldfish.png" descr="goldfish.png"/>
          <p:cNvPicPr>
            <a:picLocks noChangeAspect="1"/>
          </p:cNvPicPr>
          <p:nvPr/>
        </p:nvPicPr>
        <p:blipFill>
          <a:blip r:embed="rId4"/>
          <a:srcRect l="11957" r="2407"/>
          <a:stretch>
            <a:fillRect/>
          </a:stretch>
        </p:blipFill>
        <p:spPr>
          <a:xfrm>
            <a:off x="1132578" y="2071605"/>
            <a:ext cx="1916482" cy="22379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Peacock Gudgeon fish.png" descr="Peacock Gudgeon fish.png"/>
          <p:cNvPicPr>
            <a:picLocks noChangeAspect="1"/>
          </p:cNvPicPr>
          <p:nvPr/>
        </p:nvPicPr>
        <p:blipFill>
          <a:blip r:embed="rId5"/>
          <a:srcRect l="2768" r="2768"/>
          <a:stretch>
            <a:fillRect/>
          </a:stretch>
        </p:blipFill>
        <p:spPr>
          <a:xfrm>
            <a:off x="2747847" y="2017287"/>
            <a:ext cx="2953102" cy="3126210"/>
          </a:xfrm>
          <a:prstGeom prst="rect">
            <a:avLst/>
          </a:prstGeom>
          <a:ln w="12700">
            <a:miter lim="400000"/>
          </a:ln>
        </p:spPr>
      </p:pic>
      <p:sp>
        <p:nvSpPr>
          <p:cNvPr id="150" name="TextBox 4"/>
          <p:cNvSpPr txBox="1"/>
          <p:nvPr/>
        </p:nvSpPr>
        <p:spPr>
          <a:xfrm>
            <a:off x="1597316" y="1368056"/>
            <a:ext cx="529426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/f/</a:t>
            </a:r>
          </a:p>
        </p:txBody>
      </p:sp>
      <p:sp>
        <p:nvSpPr>
          <p:cNvPr id="151" name="TextBox 4"/>
          <p:cNvSpPr txBox="1"/>
          <p:nvPr/>
        </p:nvSpPr>
        <p:spPr>
          <a:xfrm>
            <a:off x="2880730" y="1368056"/>
            <a:ext cx="529426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/f/</a:t>
            </a:r>
          </a:p>
        </p:txBody>
      </p:sp>
      <p:sp>
        <p:nvSpPr>
          <p:cNvPr id="152" name="TextBox 4"/>
          <p:cNvSpPr txBox="1"/>
          <p:nvPr/>
        </p:nvSpPr>
        <p:spPr>
          <a:xfrm>
            <a:off x="4210584" y="1306968"/>
            <a:ext cx="529427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/f/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3" presetClass="entr" presetSubtype="16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7" presetClass="entr" presetSubtype="8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3" presetClass="entr" presetSubtype="16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150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150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151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151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152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152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9" animBg="1" advAuto="0"/>
      <p:bldP spid="145" grpId="1" animBg="1" advAuto="0"/>
      <p:bldP spid="146" grpId="2" animBg="1" advAuto="0"/>
      <p:bldP spid="147" grpId="3" animBg="1" advAuto="0"/>
      <p:bldP spid="148" grpId="7" animBg="1" advAuto="0"/>
      <p:bldP spid="149" grpId="8" animBg="1" advAuto="0"/>
      <p:bldP spid="150" grpId="4" animBg="1" advAuto="0"/>
      <p:bldP spid="150" grpId="10" animBg="1" advAuto="0"/>
      <p:bldP spid="150" grpId="11" animBg="1" advAuto="0"/>
      <p:bldP spid="151" grpId="5" animBg="1" advAuto="0"/>
      <p:bldP spid="151" grpId="12" animBg="1" advAuto="0"/>
      <p:bldP spid="151" grpId="13" animBg="1" advAuto="0"/>
      <p:bldP spid="152" grpId="6" animBg="1" advAuto="0"/>
      <p:bldP spid="152" grpId="14" animBg="1" advAuto="0"/>
      <p:bldP spid="152" grpId="15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Box 1"/>
          <p:cNvSpPr txBox="1"/>
          <p:nvPr/>
        </p:nvSpPr>
        <p:spPr>
          <a:xfrm>
            <a:off x="1487880" y="54083"/>
            <a:ext cx="1031001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G</a:t>
            </a:r>
          </a:p>
        </p:txBody>
      </p:sp>
      <p:sp>
        <p:nvSpPr>
          <p:cNvPr id="155" name="TextBox 1"/>
          <p:cNvSpPr txBox="1"/>
          <p:nvPr/>
        </p:nvSpPr>
        <p:spPr>
          <a:xfrm>
            <a:off x="2755660" y="54083"/>
            <a:ext cx="1031001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G</a:t>
            </a:r>
          </a:p>
        </p:txBody>
      </p:sp>
      <p:sp>
        <p:nvSpPr>
          <p:cNvPr id="156" name="TextBox 1"/>
          <p:cNvSpPr txBox="1"/>
          <p:nvPr/>
        </p:nvSpPr>
        <p:spPr>
          <a:xfrm>
            <a:off x="4023441" y="54083"/>
            <a:ext cx="1031001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G</a:t>
            </a:r>
          </a:p>
        </p:txBody>
      </p:sp>
      <p:pic>
        <p:nvPicPr>
          <p:cNvPr id="163" name="Picture 162" descr="goat1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496" y="2250000"/>
            <a:ext cx="1597008" cy="2700000"/>
          </a:xfrm>
          <a:prstGeom prst="rect">
            <a:avLst/>
          </a:prstGeom>
        </p:spPr>
      </p:pic>
      <p:pic>
        <p:nvPicPr>
          <p:cNvPr id="164" name="Picture 163" descr="goat2_brow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6823" y="2175000"/>
            <a:ext cx="1377354" cy="2550000"/>
          </a:xfrm>
          <a:prstGeom prst="rect">
            <a:avLst/>
          </a:prstGeom>
        </p:spPr>
      </p:pic>
      <p:pic>
        <p:nvPicPr>
          <p:cNvPr id="165" name="Picture 164" descr="goat3_spott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1224" y="1140000"/>
            <a:ext cx="2703552" cy="3900000"/>
          </a:xfrm>
          <a:prstGeom prst="rect">
            <a:avLst/>
          </a:prstGeom>
        </p:spPr>
      </p:pic>
      <p:sp>
        <p:nvSpPr>
          <p:cNvPr id="160" name="TextBox 4"/>
          <p:cNvSpPr txBox="1"/>
          <p:nvPr/>
        </p:nvSpPr>
        <p:spPr>
          <a:xfrm>
            <a:off x="1597316" y="1368056"/>
            <a:ext cx="609980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/g/</a:t>
            </a:r>
          </a:p>
        </p:txBody>
      </p:sp>
      <p:sp>
        <p:nvSpPr>
          <p:cNvPr id="161" name="TextBox 4"/>
          <p:cNvSpPr txBox="1"/>
          <p:nvPr/>
        </p:nvSpPr>
        <p:spPr>
          <a:xfrm>
            <a:off x="2880730" y="1368056"/>
            <a:ext cx="609980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/g/</a:t>
            </a:r>
          </a:p>
        </p:txBody>
      </p:sp>
      <p:sp>
        <p:nvSpPr>
          <p:cNvPr id="162" name="TextBox 4"/>
          <p:cNvSpPr txBox="1"/>
          <p:nvPr/>
        </p:nvSpPr>
        <p:spPr>
          <a:xfrm>
            <a:off x="4210584" y="1306968"/>
            <a:ext cx="609980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/g/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3" presetClass="entr" presetSubtype="16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7" presetClass="entr" presetSubtype="8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3" presetClass="entr" presetSubtype="16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160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160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161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161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162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162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1" animBg="1" advAuto="0"/>
      <p:bldP spid="155" grpId="2" animBg="1" advAuto="0"/>
      <p:bldP spid="156" grpId="3" animBg="1" advAuto="0"/>
      <p:bldP spid="163" grpId="7" animBg="1" advAuto="0"/>
      <p:bldP spid="164" grpId="8" animBg="1" advAuto="0"/>
      <p:bldP spid="165" grpId="9" animBg="1" advAuto="0"/>
      <p:bldP spid="160" grpId="4" animBg="1" advAuto="0"/>
      <p:bldP spid="160" grpId="10" animBg="1" advAuto="0"/>
      <p:bldP spid="160" grpId="11" animBg="1" advAuto="0"/>
      <p:bldP spid="161" grpId="5" animBg="1" advAuto="0"/>
      <p:bldP spid="161" grpId="12" animBg="1" advAuto="0"/>
      <p:bldP spid="161" grpId="13" animBg="1" advAuto="0"/>
      <p:bldP spid="162" grpId="6" animBg="1" advAuto="0"/>
      <p:bldP spid="162" grpId="14" animBg="1" advAuto="0"/>
      <p:bldP spid="162" grpId="15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Box 1"/>
          <p:cNvSpPr txBox="1"/>
          <p:nvPr/>
        </p:nvSpPr>
        <p:spPr>
          <a:xfrm>
            <a:off x="1487880" y="54083"/>
            <a:ext cx="1021508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H</a:t>
            </a:r>
          </a:p>
        </p:txBody>
      </p:sp>
      <p:sp>
        <p:nvSpPr>
          <p:cNvPr id="165" name="TextBox 1"/>
          <p:cNvSpPr txBox="1"/>
          <p:nvPr/>
        </p:nvSpPr>
        <p:spPr>
          <a:xfrm>
            <a:off x="2755660" y="54083"/>
            <a:ext cx="1021508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H</a:t>
            </a:r>
          </a:p>
        </p:txBody>
      </p:sp>
      <p:sp>
        <p:nvSpPr>
          <p:cNvPr id="166" name="TextBox 1"/>
          <p:cNvSpPr txBox="1"/>
          <p:nvPr/>
        </p:nvSpPr>
        <p:spPr>
          <a:xfrm>
            <a:off x="4023441" y="54083"/>
            <a:ext cx="1021508" cy="178641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 b="1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</a:defRPr>
            </a:pPr>
            <a:r>
              <a:t>H</a:t>
            </a:r>
          </a:p>
        </p:txBody>
      </p:sp>
      <p:pic>
        <p:nvPicPr>
          <p:cNvPr id="167" name="la dodgers cap assets_task_01jxx48jfqf04tb6yarc0mn3b9_1750103061_img_0.png" descr="la dodgers cap assets_task_01jxx48jfqf04tb6yarc0mn3b9_1750103061_img_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899" y="2338331"/>
            <a:ext cx="2487144" cy="24871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carmen miranda fruit hat.png" descr="carmen miranda fruit ha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5593" y="1855533"/>
            <a:ext cx="3452704" cy="345270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tophat.png" descr="tophat.png"/>
          <p:cNvPicPr>
            <a:picLocks/>
          </p:cNvPicPr>
          <p:nvPr/>
        </p:nvPicPr>
        <p:blipFill>
          <a:blip r:embed="rId5"/>
          <a:srcRect l="9256" t="11200" r="9980" b="9223"/>
          <a:stretch>
            <a:fillRect/>
          </a:stretch>
        </p:blipFill>
        <p:spPr>
          <a:xfrm>
            <a:off x="5422128" y="609944"/>
            <a:ext cx="2593225" cy="41037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582" extrusionOk="0">
                <a:moveTo>
                  <a:pt x="10205" y="0"/>
                </a:moveTo>
                <a:cubicBezTo>
                  <a:pt x="8387" y="-2"/>
                  <a:pt x="6783" y="123"/>
                  <a:pt x="5039" y="382"/>
                </a:cubicBezTo>
                <a:cubicBezTo>
                  <a:pt x="4467" y="467"/>
                  <a:pt x="3876" y="657"/>
                  <a:pt x="3592" y="848"/>
                </a:cubicBezTo>
                <a:cubicBezTo>
                  <a:pt x="3197" y="1115"/>
                  <a:pt x="3145" y="1257"/>
                  <a:pt x="3232" y="1830"/>
                </a:cubicBezTo>
                <a:cubicBezTo>
                  <a:pt x="3253" y="1964"/>
                  <a:pt x="3299" y="2282"/>
                  <a:pt x="3336" y="2536"/>
                </a:cubicBezTo>
                <a:cubicBezTo>
                  <a:pt x="3374" y="2789"/>
                  <a:pt x="3418" y="3076"/>
                  <a:pt x="3433" y="3173"/>
                </a:cubicBezTo>
                <a:cubicBezTo>
                  <a:pt x="3591" y="4194"/>
                  <a:pt x="3736" y="5937"/>
                  <a:pt x="3812" y="7730"/>
                </a:cubicBezTo>
                <a:cubicBezTo>
                  <a:pt x="3868" y="9057"/>
                  <a:pt x="3810" y="12306"/>
                  <a:pt x="3723" y="12774"/>
                </a:cubicBezTo>
                <a:cubicBezTo>
                  <a:pt x="3708" y="12856"/>
                  <a:pt x="3685" y="13259"/>
                  <a:pt x="3671" y="13669"/>
                </a:cubicBezTo>
                <a:cubicBezTo>
                  <a:pt x="3657" y="14079"/>
                  <a:pt x="3637" y="14508"/>
                  <a:pt x="3626" y="14622"/>
                </a:cubicBezTo>
                <a:lnTo>
                  <a:pt x="3609" y="14831"/>
                </a:lnTo>
                <a:lnTo>
                  <a:pt x="3267" y="14705"/>
                </a:lnTo>
                <a:cubicBezTo>
                  <a:pt x="3075" y="14635"/>
                  <a:pt x="2936" y="14570"/>
                  <a:pt x="2945" y="14555"/>
                </a:cubicBezTo>
                <a:cubicBezTo>
                  <a:pt x="2954" y="14540"/>
                  <a:pt x="2947" y="14537"/>
                  <a:pt x="2930" y="14547"/>
                </a:cubicBezTo>
                <a:cubicBezTo>
                  <a:pt x="2913" y="14558"/>
                  <a:pt x="2694" y="14479"/>
                  <a:pt x="2442" y="14374"/>
                </a:cubicBezTo>
                <a:cubicBezTo>
                  <a:pt x="1804" y="14106"/>
                  <a:pt x="1643" y="14064"/>
                  <a:pt x="1282" y="14064"/>
                </a:cubicBezTo>
                <a:cubicBezTo>
                  <a:pt x="1042" y="14063"/>
                  <a:pt x="953" y="14075"/>
                  <a:pt x="806" y="14126"/>
                </a:cubicBezTo>
                <a:cubicBezTo>
                  <a:pt x="470" y="14243"/>
                  <a:pt x="229" y="14454"/>
                  <a:pt x="84" y="14754"/>
                </a:cubicBezTo>
                <a:cubicBezTo>
                  <a:pt x="4" y="14921"/>
                  <a:pt x="-2" y="14946"/>
                  <a:pt x="0" y="15228"/>
                </a:cubicBezTo>
                <a:cubicBezTo>
                  <a:pt x="2" y="15477"/>
                  <a:pt x="14" y="15563"/>
                  <a:pt x="74" y="15743"/>
                </a:cubicBezTo>
                <a:cubicBezTo>
                  <a:pt x="199" y="16119"/>
                  <a:pt x="449" y="16587"/>
                  <a:pt x="719" y="16955"/>
                </a:cubicBezTo>
                <a:cubicBezTo>
                  <a:pt x="857" y="17144"/>
                  <a:pt x="962" y="17305"/>
                  <a:pt x="954" y="17313"/>
                </a:cubicBezTo>
                <a:cubicBezTo>
                  <a:pt x="932" y="17336"/>
                  <a:pt x="1326" y="17738"/>
                  <a:pt x="1353" y="17720"/>
                </a:cubicBezTo>
                <a:cubicBezTo>
                  <a:pt x="1366" y="17712"/>
                  <a:pt x="1372" y="17723"/>
                  <a:pt x="1368" y="17742"/>
                </a:cubicBezTo>
                <a:cubicBezTo>
                  <a:pt x="1364" y="17762"/>
                  <a:pt x="1379" y="17775"/>
                  <a:pt x="1398" y="17771"/>
                </a:cubicBezTo>
                <a:cubicBezTo>
                  <a:pt x="1417" y="17766"/>
                  <a:pt x="1424" y="17774"/>
                  <a:pt x="1415" y="17789"/>
                </a:cubicBezTo>
                <a:cubicBezTo>
                  <a:pt x="1397" y="17820"/>
                  <a:pt x="1684" y="18123"/>
                  <a:pt x="1829" y="18226"/>
                </a:cubicBezTo>
                <a:cubicBezTo>
                  <a:pt x="1881" y="18263"/>
                  <a:pt x="1959" y="18326"/>
                  <a:pt x="2003" y="18367"/>
                </a:cubicBezTo>
                <a:cubicBezTo>
                  <a:pt x="2276" y="18620"/>
                  <a:pt x="2423" y="18744"/>
                  <a:pt x="2437" y="18730"/>
                </a:cubicBezTo>
                <a:cubicBezTo>
                  <a:pt x="2445" y="18722"/>
                  <a:pt x="2488" y="18763"/>
                  <a:pt x="2531" y="18823"/>
                </a:cubicBezTo>
                <a:cubicBezTo>
                  <a:pt x="2574" y="18882"/>
                  <a:pt x="2621" y="18931"/>
                  <a:pt x="2635" y="18931"/>
                </a:cubicBezTo>
                <a:cubicBezTo>
                  <a:pt x="2679" y="18931"/>
                  <a:pt x="2698" y="18941"/>
                  <a:pt x="2766" y="19001"/>
                </a:cubicBezTo>
                <a:cubicBezTo>
                  <a:pt x="2819" y="19048"/>
                  <a:pt x="3495" y="19518"/>
                  <a:pt x="3698" y="19649"/>
                </a:cubicBezTo>
                <a:cubicBezTo>
                  <a:pt x="3721" y="19664"/>
                  <a:pt x="3771" y="19697"/>
                  <a:pt x="3807" y="19721"/>
                </a:cubicBezTo>
                <a:cubicBezTo>
                  <a:pt x="3943" y="19811"/>
                  <a:pt x="4079" y="19879"/>
                  <a:pt x="4117" y="19879"/>
                </a:cubicBezTo>
                <a:cubicBezTo>
                  <a:pt x="4139" y="19879"/>
                  <a:pt x="4157" y="19892"/>
                  <a:pt x="4157" y="19907"/>
                </a:cubicBezTo>
                <a:cubicBezTo>
                  <a:pt x="4157" y="19922"/>
                  <a:pt x="4187" y="19934"/>
                  <a:pt x="4224" y="19934"/>
                </a:cubicBezTo>
                <a:cubicBezTo>
                  <a:pt x="4261" y="19934"/>
                  <a:pt x="4291" y="19946"/>
                  <a:pt x="4291" y="19961"/>
                </a:cubicBezTo>
                <a:cubicBezTo>
                  <a:pt x="4291" y="19976"/>
                  <a:pt x="4321" y="19989"/>
                  <a:pt x="4358" y="19989"/>
                </a:cubicBezTo>
                <a:cubicBezTo>
                  <a:pt x="4394" y="19989"/>
                  <a:pt x="4425" y="20000"/>
                  <a:pt x="4425" y="20015"/>
                </a:cubicBezTo>
                <a:cubicBezTo>
                  <a:pt x="4425" y="20030"/>
                  <a:pt x="4447" y="20042"/>
                  <a:pt x="4477" y="20042"/>
                </a:cubicBezTo>
                <a:cubicBezTo>
                  <a:pt x="4506" y="20042"/>
                  <a:pt x="4531" y="20057"/>
                  <a:pt x="4531" y="20075"/>
                </a:cubicBezTo>
                <a:cubicBezTo>
                  <a:pt x="4531" y="20092"/>
                  <a:pt x="4538" y="20099"/>
                  <a:pt x="4546" y="20091"/>
                </a:cubicBezTo>
                <a:cubicBezTo>
                  <a:pt x="4554" y="20082"/>
                  <a:pt x="4654" y="20123"/>
                  <a:pt x="4767" y="20181"/>
                </a:cubicBezTo>
                <a:cubicBezTo>
                  <a:pt x="4880" y="20239"/>
                  <a:pt x="4987" y="20286"/>
                  <a:pt x="5005" y="20286"/>
                </a:cubicBezTo>
                <a:cubicBezTo>
                  <a:pt x="5022" y="20286"/>
                  <a:pt x="5075" y="20309"/>
                  <a:pt x="5124" y="20338"/>
                </a:cubicBezTo>
                <a:cubicBezTo>
                  <a:pt x="5172" y="20366"/>
                  <a:pt x="5364" y="20441"/>
                  <a:pt x="5547" y="20504"/>
                </a:cubicBezTo>
                <a:cubicBezTo>
                  <a:pt x="5731" y="20566"/>
                  <a:pt x="5892" y="20627"/>
                  <a:pt x="5907" y="20638"/>
                </a:cubicBezTo>
                <a:cubicBezTo>
                  <a:pt x="5957" y="20678"/>
                  <a:pt x="6419" y="20829"/>
                  <a:pt x="6514" y="20836"/>
                </a:cubicBezTo>
                <a:cubicBezTo>
                  <a:pt x="6567" y="20840"/>
                  <a:pt x="6605" y="20851"/>
                  <a:pt x="6598" y="20862"/>
                </a:cubicBezTo>
                <a:cubicBezTo>
                  <a:pt x="6587" y="20881"/>
                  <a:pt x="6676" y="20892"/>
                  <a:pt x="6710" y="20876"/>
                </a:cubicBezTo>
                <a:cubicBezTo>
                  <a:pt x="6718" y="20873"/>
                  <a:pt x="6736" y="20885"/>
                  <a:pt x="6747" y="20905"/>
                </a:cubicBezTo>
                <a:cubicBezTo>
                  <a:pt x="6759" y="20924"/>
                  <a:pt x="6823" y="20941"/>
                  <a:pt x="6896" y="20942"/>
                </a:cubicBezTo>
                <a:cubicBezTo>
                  <a:pt x="6978" y="20944"/>
                  <a:pt x="7008" y="20952"/>
                  <a:pt x="6985" y="20967"/>
                </a:cubicBezTo>
                <a:cubicBezTo>
                  <a:pt x="6952" y="20988"/>
                  <a:pt x="7100" y="21007"/>
                  <a:pt x="7198" y="20994"/>
                </a:cubicBezTo>
                <a:cubicBezTo>
                  <a:pt x="7217" y="20991"/>
                  <a:pt x="7231" y="21002"/>
                  <a:pt x="7231" y="21016"/>
                </a:cubicBezTo>
                <a:cubicBezTo>
                  <a:pt x="7231" y="21030"/>
                  <a:pt x="7275" y="21041"/>
                  <a:pt x="7330" y="21041"/>
                </a:cubicBezTo>
                <a:cubicBezTo>
                  <a:pt x="7384" y="21041"/>
                  <a:pt x="7433" y="21054"/>
                  <a:pt x="7439" y="21070"/>
                </a:cubicBezTo>
                <a:cubicBezTo>
                  <a:pt x="7444" y="21087"/>
                  <a:pt x="7490" y="21100"/>
                  <a:pt x="7540" y="21100"/>
                </a:cubicBezTo>
                <a:cubicBezTo>
                  <a:pt x="7591" y="21100"/>
                  <a:pt x="7632" y="21110"/>
                  <a:pt x="7632" y="21122"/>
                </a:cubicBezTo>
                <a:cubicBezTo>
                  <a:pt x="7632" y="21135"/>
                  <a:pt x="7684" y="21148"/>
                  <a:pt x="7746" y="21150"/>
                </a:cubicBezTo>
                <a:cubicBezTo>
                  <a:pt x="7808" y="21153"/>
                  <a:pt x="7896" y="21166"/>
                  <a:pt x="7942" y="21182"/>
                </a:cubicBezTo>
                <a:cubicBezTo>
                  <a:pt x="7987" y="21197"/>
                  <a:pt x="8120" y="21229"/>
                  <a:pt x="8237" y="21252"/>
                </a:cubicBezTo>
                <a:cubicBezTo>
                  <a:pt x="8353" y="21275"/>
                  <a:pt x="8503" y="21305"/>
                  <a:pt x="8569" y="21319"/>
                </a:cubicBezTo>
                <a:cubicBezTo>
                  <a:pt x="8635" y="21334"/>
                  <a:pt x="8773" y="21358"/>
                  <a:pt x="8876" y="21374"/>
                </a:cubicBezTo>
                <a:cubicBezTo>
                  <a:pt x="8979" y="21390"/>
                  <a:pt x="9135" y="21413"/>
                  <a:pt x="9223" y="21427"/>
                </a:cubicBezTo>
                <a:cubicBezTo>
                  <a:pt x="9312" y="21441"/>
                  <a:pt x="9503" y="21466"/>
                  <a:pt x="9650" y="21481"/>
                </a:cubicBezTo>
                <a:cubicBezTo>
                  <a:pt x="10090" y="21524"/>
                  <a:pt x="10307" y="21552"/>
                  <a:pt x="10326" y="21571"/>
                </a:cubicBezTo>
                <a:cubicBezTo>
                  <a:pt x="10353" y="21598"/>
                  <a:pt x="11867" y="21571"/>
                  <a:pt x="12218" y="21537"/>
                </a:cubicBezTo>
                <a:cubicBezTo>
                  <a:pt x="12380" y="21522"/>
                  <a:pt x="12591" y="21495"/>
                  <a:pt x="12686" y="21479"/>
                </a:cubicBezTo>
                <a:cubicBezTo>
                  <a:pt x="12782" y="21463"/>
                  <a:pt x="12938" y="21444"/>
                  <a:pt x="13033" y="21437"/>
                </a:cubicBezTo>
                <a:cubicBezTo>
                  <a:pt x="13129" y="21430"/>
                  <a:pt x="13232" y="21413"/>
                  <a:pt x="13261" y="21399"/>
                </a:cubicBezTo>
                <a:cubicBezTo>
                  <a:pt x="13291" y="21386"/>
                  <a:pt x="13381" y="21368"/>
                  <a:pt x="13462" y="21360"/>
                </a:cubicBezTo>
                <a:cubicBezTo>
                  <a:pt x="13693" y="21336"/>
                  <a:pt x="13818" y="21316"/>
                  <a:pt x="13876" y="21293"/>
                </a:cubicBezTo>
                <a:cubicBezTo>
                  <a:pt x="14007" y="21240"/>
                  <a:pt x="14127" y="21208"/>
                  <a:pt x="14206" y="21208"/>
                </a:cubicBezTo>
                <a:cubicBezTo>
                  <a:pt x="14252" y="21208"/>
                  <a:pt x="14290" y="21197"/>
                  <a:pt x="14290" y="21183"/>
                </a:cubicBezTo>
                <a:cubicBezTo>
                  <a:pt x="14290" y="21169"/>
                  <a:pt x="14326" y="21158"/>
                  <a:pt x="14372" y="21160"/>
                </a:cubicBezTo>
                <a:cubicBezTo>
                  <a:pt x="14417" y="21161"/>
                  <a:pt x="14464" y="21152"/>
                  <a:pt x="14473" y="21138"/>
                </a:cubicBezTo>
                <a:cubicBezTo>
                  <a:pt x="14483" y="21124"/>
                  <a:pt x="14520" y="21109"/>
                  <a:pt x="14555" y="21107"/>
                </a:cubicBezTo>
                <a:cubicBezTo>
                  <a:pt x="14591" y="21104"/>
                  <a:pt x="14627" y="21090"/>
                  <a:pt x="14637" y="21074"/>
                </a:cubicBezTo>
                <a:cubicBezTo>
                  <a:pt x="14647" y="21057"/>
                  <a:pt x="14674" y="21051"/>
                  <a:pt x="14697" y="21060"/>
                </a:cubicBezTo>
                <a:cubicBezTo>
                  <a:pt x="14719" y="21068"/>
                  <a:pt x="14755" y="21058"/>
                  <a:pt x="14778" y="21034"/>
                </a:cubicBezTo>
                <a:cubicBezTo>
                  <a:pt x="14801" y="21011"/>
                  <a:pt x="14865" y="20992"/>
                  <a:pt x="14917" y="20992"/>
                </a:cubicBezTo>
                <a:cubicBezTo>
                  <a:pt x="14970" y="20992"/>
                  <a:pt x="15011" y="20978"/>
                  <a:pt x="15011" y="20962"/>
                </a:cubicBezTo>
                <a:cubicBezTo>
                  <a:pt x="15011" y="20947"/>
                  <a:pt x="15022" y="20941"/>
                  <a:pt x="15036" y="20950"/>
                </a:cubicBezTo>
                <a:cubicBezTo>
                  <a:pt x="15050" y="20959"/>
                  <a:pt x="15101" y="20948"/>
                  <a:pt x="15150" y="20926"/>
                </a:cubicBezTo>
                <a:cubicBezTo>
                  <a:pt x="15199" y="20905"/>
                  <a:pt x="15383" y="20842"/>
                  <a:pt x="15559" y="20787"/>
                </a:cubicBezTo>
                <a:cubicBezTo>
                  <a:pt x="15736" y="20733"/>
                  <a:pt x="16007" y="20629"/>
                  <a:pt x="16161" y="20557"/>
                </a:cubicBezTo>
                <a:cubicBezTo>
                  <a:pt x="16316" y="20485"/>
                  <a:pt x="16472" y="20419"/>
                  <a:pt x="16509" y="20408"/>
                </a:cubicBezTo>
                <a:cubicBezTo>
                  <a:pt x="16632" y="20373"/>
                  <a:pt x="16831" y="20280"/>
                  <a:pt x="16831" y="20258"/>
                </a:cubicBezTo>
                <a:cubicBezTo>
                  <a:pt x="16831" y="20246"/>
                  <a:pt x="16856" y="20228"/>
                  <a:pt x="16888" y="20217"/>
                </a:cubicBezTo>
                <a:cubicBezTo>
                  <a:pt x="16919" y="20207"/>
                  <a:pt x="17004" y="20163"/>
                  <a:pt x="17076" y="20120"/>
                </a:cubicBezTo>
                <a:cubicBezTo>
                  <a:pt x="17148" y="20077"/>
                  <a:pt x="17223" y="20042"/>
                  <a:pt x="17245" y="20042"/>
                </a:cubicBezTo>
                <a:cubicBezTo>
                  <a:pt x="17266" y="20042"/>
                  <a:pt x="17284" y="20030"/>
                  <a:pt x="17284" y="20014"/>
                </a:cubicBezTo>
                <a:cubicBezTo>
                  <a:pt x="17284" y="19998"/>
                  <a:pt x="17296" y="19991"/>
                  <a:pt x="17309" y="20000"/>
                </a:cubicBezTo>
                <a:cubicBezTo>
                  <a:pt x="17323" y="20008"/>
                  <a:pt x="17351" y="20000"/>
                  <a:pt x="17371" y="19981"/>
                </a:cubicBezTo>
                <a:cubicBezTo>
                  <a:pt x="17391" y="19962"/>
                  <a:pt x="17424" y="19944"/>
                  <a:pt x="17445" y="19939"/>
                </a:cubicBezTo>
                <a:cubicBezTo>
                  <a:pt x="17467" y="19934"/>
                  <a:pt x="17490" y="19918"/>
                  <a:pt x="17495" y="19904"/>
                </a:cubicBezTo>
                <a:cubicBezTo>
                  <a:pt x="17500" y="19890"/>
                  <a:pt x="17513" y="19886"/>
                  <a:pt x="17525" y="19893"/>
                </a:cubicBezTo>
                <a:cubicBezTo>
                  <a:pt x="17537" y="19901"/>
                  <a:pt x="17564" y="19891"/>
                  <a:pt x="17584" y="19870"/>
                </a:cubicBezTo>
                <a:cubicBezTo>
                  <a:pt x="17605" y="19849"/>
                  <a:pt x="17700" y="19792"/>
                  <a:pt x="17793" y="19745"/>
                </a:cubicBezTo>
                <a:cubicBezTo>
                  <a:pt x="17885" y="19697"/>
                  <a:pt x="17974" y="19647"/>
                  <a:pt x="17991" y="19633"/>
                </a:cubicBezTo>
                <a:cubicBezTo>
                  <a:pt x="18062" y="19574"/>
                  <a:pt x="18324" y="19407"/>
                  <a:pt x="18444" y="19345"/>
                </a:cubicBezTo>
                <a:cubicBezTo>
                  <a:pt x="18516" y="19308"/>
                  <a:pt x="18589" y="19267"/>
                  <a:pt x="18606" y="19253"/>
                </a:cubicBezTo>
                <a:cubicBezTo>
                  <a:pt x="18673" y="19196"/>
                  <a:pt x="19001" y="18985"/>
                  <a:pt x="19022" y="18985"/>
                </a:cubicBezTo>
                <a:cubicBezTo>
                  <a:pt x="19034" y="18985"/>
                  <a:pt x="19112" y="18921"/>
                  <a:pt x="19193" y="18843"/>
                </a:cubicBezTo>
                <a:cubicBezTo>
                  <a:pt x="19553" y="18495"/>
                  <a:pt x="19609" y="18442"/>
                  <a:pt x="19629" y="18442"/>
                </a:cubicBezTo>
                <a:cubicBezTo>
                  <a:pt x="19670" y="18442"/>
                  <a:pt x="20148" y="17937"/>
                  <a:pt x="20127" y="17916"/>
                </a:cubicBezTo>
                <a:cubicBezTo>
                  <a:pt x="20116" y="17904"/>
                  <a:pt x="20122" y="17899"/>
                  <a:pt x="20142" y="17904"/>
                </a:cubicBezTo>
                <a:cubicBezTo>
                  <a:pt x="20162" y="17909"/>
                  <a:pt x="20183" y="17894"/>
                  <a:pt x="20187" y="17871"/>
                </a:cubicBezTo>
                <a:cubicBezTo>
                  <a:pt x="20191" y="17848"/>
                  <a:pt x="20264" y="17757"/>
                  <a:pt x="20351" y="17667"/>
                </a:cubicBezTo>
                <a:cubicBezTo>
                  <a:pt x="20437" y="17578"/>
                  <a:pt x="20477" y="17543"/>
                  <a:pt x="20440" y="17589"/>
                </a:cubicBezTo>
                <a:cubicBezTo>
                  <a:pt x="20403" y="17635"/>
                  <a:pt x="20428" y="17613"/>
                  <a:pt x="20497" y="17542"/>
                </a:cubicBezTo>
                <a:cubicBezTo>
                  <a:pt x="20646" y="17386"/>
                  <a:pt x="20776" y="17211"/>
                  <a:pt x="20693" y="17276"/>
                </a:cubicBezTo>
                <a:cubicBezTo>
                  <a:pt x="20664" y="17298"/>
                  <a:pt x="20687" y="17262"/>
                  <a:pt x="20742" y="17196"/>
                </a:cubicBezTo>
                <a:cubicBezTo>
                  <a:pt x="20797" y="17130"/>
                  <a:pt x="20841" y="17065"/>
                  <a:pt x="20841" y="17052"/>
                </a:cubicBezTo>
                <a:cubicBezTo>
                  <a:pt x="20841" y="17039"/>
                  <a:pt x="20854" y="17038"/>
                  <a:pt x="20871" y="17049"/>
                </a:cubicBezTo>
                <a:cubicBezTo>
                  <a:pt x="20889" y="17060"/>
                  <a:pt x="20896" y="17055"/>
                  <a:pt x="20886" y="17040"/>
                </a:cubicBezTo>
                <a:cubicBezTo>
                  <a:pt x="20866" y="17007"/>
                  <a:pt x="21089" y="16644"/>
                  <a:pt x="21117" y="16665"/>
                </a:cubicBezTo>
                <a:cubicBezTo>
                  <a:pt x="21127" y="16673"/>
                  <a:pt x="21130" y="16673"/>
                  <a:pt x="21124" y="16664"/>
                </a:cubicBezTo>
                <a:cubicBezTo>
                  <a:pt x="21118" y="16655"/>
                  <a:pt x="21185" y="16500"/>
                  <a:pt x="21273" y="16319"/>
                </a:cubicBezTo>
                <a:cubicBezTo>
                  <a:pt x="21485" y="15882"/>
                  <a:pt x="21592" y="15504"/>
                  <a:pt x="21595" y="15184"/>
                </a:cubicBezTo>
                <a:cubicBezTo>
                  <a:pt x="21598" y="14864"/>
                  <a:pt x="21496" y="14601"/>
                  <a:pt x="21290" y="14392"/>
                </a:cubicBezTo>
                <a:cubicBezTo>
                  <a:pt x="21133" y="14233"/>
                  <a:pt x="20902" y="14123"/>
                  <a:pt x="20598" y="14061"/>
                </a:cubicBezTo>
                <a:cubicBezTo>
                  <a:pt x="20133" y="13965"/>
                  <a:pt x="19705" y="14060"/>
                  <a:pt x="18876" y="14442"/>
                </a:cubicBezTo>
                <a:cubicBezTo>
                  <a:pt x="18639" y="14552"/>
                  <a:pt x="18135" y="14754"/>
                  <a:pt x="18100" y="14754"/>
                </a:cubicBezTo>
                <a:cubicBezTo>
                  <a:pt x="18066" y="14754"/>
                  <a:pt x="18025" y="14329"/>
                  <a:pt x="17978" y="13520"/>
                </a:cubicBezTo>
                <a:cubicBezTo>
                  <a:pt x="17962" y="13237"/>
                  <a:pt x="17931" y="12955"/>
                  <a:pt x="17911" y="12896"/>
                </a:cubicBezTo>
                <a:cubicBezTo>
                  <a:pt x="17869" y="12769"/>
                  <a:pt x="17802" y="11717"/>
                  <a:pt x="17773" y="10712"/>
                </a:cubicBezTo>
                <a:cubicBezTo>
                  <a:pt x="17710" y="8588"/>
                  <a:pt x="17813" y="6170"/>
                  <a:pt x="18048" y="4253"/>
                </a:cubicBezTo>
                <a:cubicBezTo>
                  <a:pt x="18145" y="3460"/>
                  <a:pt x="18204" y="3084"/>
                  <a:pt x="18392" y="2088"/>
                </a:cubicBezTo>
                <a:cubicBezTo>
                  <a:pt x="18496" y="1541"/>
                  <a:pt x="18507" y="1400"/>
                  <a:pt x="18452" y="1266"/>
                </a:cubicBezTo>
                <a:cubicBezTo>
                  <a:pt x="18405" y="1151"/>
                  <a:pt x="18188" y="955"/>
                  <a:pt x="17991" y="848"/>
                </a:cubicBezTo>
                <a:cubicBezTo>
                  <a:pt x="17644" y="661"/>
                  <a:pt x="16934" y="470"/>
                  <a:pt x="16256" y="380"/>
                </a:cubicBezTo>
                <a:cubicBezTo>
                  <a:pt x="15962" y="341"/>
                  <a:pt x="14853" y="221"/>
                  <a:pt x="14625" y="203"/>
                </a:cubicBezTo>
                <a:cubicBezTo>
                  <a:pt x="14522" y="195"/>
                  <a:pt x="14376" y="182"/>
                  <a:pt x="14302" y="175"/>
                </a:cubicBezTo>
                <a:cubicBezTo>
                  <a:pt x="14229" y="168"/>
                  <a:pt x="13995" y="150"/>
                  <a:pt x="13782" y="136"/>
                </a:cubicBezTo>
                <a:cubicBezTo>
                  <a:pt x="12463" y="47"/>
                  <a:pt x="11296" y="1"/>
                  <a:pt x="10205" y="0"/>
                </a:cubicBezTo>
                <a:close/>
                <a:moveTo>
                  <a:pt x="20651" y="17331"/>
                </a:moveTo>
                <a:cubicBezTo>
                  <a:pt x="20658" y="17331"/>
                  <a:pt x="20635" y="17361"/>
                  <a:pt x="20601" y="17398"/>
                </a:cubicBezTo>
                <a:cubicBezTo>
                  <a:pt x="20566" y="17435"/>
                  <a:pt x="20531" y="17465"/>
                  <a:pt x="20524" y="17465"/>
                </a:cubicBezTo>
                <a:cubicBezTo>
                  <a:pt x="20517" y="17465"/>
                  <a:pt x="20539" y="17435"/>
                  <a:pt x="20574" y="17398"/>
                </a:cubicBezTo>
                <a:cubicBezTo>
                  <a:pt x="20608" y="17361"/>
                  <a:pt x="20643" y="17331"/>
                  <a:pt x="20651" y="17331"/>
                </a:cubicBezTo>
                <a:close/>
                <a:moveTo>
                  <a:pt x="1068" y="17425"/>
                </a:moveTo>
                <a:lnTo>
                  <a:pt x="1155" y="17504"/>
                </a:lnTo>
                <a:cubicBezTo>
                  <a:pt x="1203" y="17548"/>
                  <a:pt x="1242" y="17589"/>
                  <a:pt x="1242" y="17594"/>
                </a:cubicBezTo>
                <a:cubicBezTo>
                  <a:pt x="1242" y="17615"/>
                  <a:pt x="1218" y="17596"/>
                  <a:pt x="1145" y="17514"/>
                </a:cubicBezTo>
                <a:lnTo>
                  <a:pt x="1068" y="17425"/>
                </a:lnTo>
                <a:close/>
                <a:moveTo>
                  <a:pt x="20356" y="17724"/>
                </a:moveTo>
                <a:cubicBezTo>
                  <a:pt x="20348" y="17716"/>
                  <a:pt x="20308" y="17746"/>
                  <a:pt x="20266" y="17791"/>
                </a:cubicBezTo>
                <a:cubicBezTo>
                  <a:pt x="20224" y="17836"/>
                  <a:pt x="20197" y="17872"/>
                  <a:pt x="20207" y="17872"/>
                </a:cubicBezTo>
                <a:cubicBezTo>
                  <a:pt x="20235" y="17872"/>
                  <a:pt x="20369" y="17738"/>
                  <a:pt x="20356" y="17724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70" name="TextBox 4"/>
          <p:cNvSpPr txBox="1"/>
          <p:nvPr/>
        </p:nvSpPr>
        <p:spPr>
          <a:xfrm>
            <a:off x="1597316" y="1368056"/>
            <a:ext cx="609794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/h/</a:t>
            </a:r>
          </a:p>
        </p:txBody>
      </p:sp>
      <p:sp>
        <p:nvSpPr>
          <p:cNvPr id="171" name="TextBox 4"/>
          <p:cNvSpPr txBox="1"/>
          <p:nvPr/>
        </p:nvSpPr>
        <p:spPr>
          <a:xfrm>
            <a:off x="2880730" y="1368056"/>
            <a:ext cx="609794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/h/</a:t>
            </a:r>
          </a:p>
        </p:txBody>
      </p:sp>
      <p:sp>
        <p:nvSpPr>
          <p:cNvPr id="172" name="TextBox 4"/>
          <p:cNvSpPr txBox="1"/>
          <p:nvPr/>
        </p:nvSpPr>
        <p:spPr>
          <a:xfrm>
            <a:off x="4210584" y="1306968"/>
            <a:ext cx="609794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/h/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" presetClass="entr" presetSubtype="1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4" presetClass="entr" presetSubtype="32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1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0"/>
                            </p:stCondLst>
                            <p:childTnLst>
                              <p:par>
                                <p:cTn id="44" presetID="7" presetClass="entr" presetSubtype="4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accel="50000" decel="50000" fill="hold" grpId="10" nodeType="after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50" dur="300" fill="hold"/>
                                        <p:tgtEl>
                                          <p:spTgt spid="170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accel="50000" decel="50000" fill="hold" grpId="11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3" dur="300" fill="hold"/>
                                        <p:tgtEl>
                                          <p:spTgt spid="170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300" fill="hold"/>
                                        <p:tgtEl>
                                          <p:spTgt spid="171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mph" presetSubtype="0" accel="50000" decel="50000" fill="hold" grpId="13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9" dur="300" fill="hold"/>
                                        <p:tgtEl>
                                          <p:spTgt spid="171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300" fill="hold"/>
                                        <p:tgtEl>
                                          <p:spTgt spid="172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mph" presetSubtype="0" accel="50000" decel="50000" fill="hold" grpId="15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5" dur="300" fill="hold"/>
                                        <p:tgtEl>
                                          <p:spTgt spid="172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1" animBg="1" advAuto="0"/>
      <p:bldP spid="165" grpId="2" animBg="1" advAuto="0"/>
      <p:bldP spid="166" grpId="3" animBg="1" advAuto="0"/>
      <p:bldP spid="167" grpId="7" animBg="1" advAuto="0"/>
      <p:bldP spid="168" grpId="8" animBg="1" advAuto="0"/>
      <p:bldP spid="169" grpId="9" animBg="1" advAuto="0"/>
      <p:bldP spid="170" grpId="4" animBg="1" advAuto="0"/>
      <p:bldP spid="170" grpId="10" animBg="1" advAuto="0"/>
      <p:bldP spid="170" grpId="11" animBg="1" advAuto="0"/>
      <p:bldP spid="171" grpId="5" animBg="1" advAuto="0"/>
      <p:bldP spid="171" grpId="12" animBg="1" advAuto="0"/>
      <p:bldP spid="171" grpId="13" animBg="1" advAuto="0"/>
      <p:bldP spid="172" grpId="6" animBg="1" advAuto="0"/>
      <p:bldP spid="172" grpId="14" animBg="1" advAuto="0"/>
      <p:bldP spid="172" grpId="15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Box 1"/>
          <p:cNvSpPr txBox="1"/>
          <p:nvPr/>
        </p:nvSpPr>
        <p:spPr>
          <a:xfrm>
            <a:off x="1487880" y="54083"/>
            <a:ext cx="552570" cy="175450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6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2"/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ITF Devanagari Bold"/>
                <a:ea typeface="ITF Devanagari Bold"/>
                <a:cs typeface="ITF Devanagari Bold"/>
                <a:sym typeface="ITF Devanagari Bold"/>
              </a:defRPr>
            </a:pPr>
            <a:r>
              <a:t>I</a:t>
            </a:r>
          </a:p>
        </p:txBody>
      </p:sp>
      <p:sp>
        <p:nvSpPr>
          <p:cNvPr id="175" name="TextBox 1"/>
          <p:cNvSpPr txBox="1"/>
          <p:nvPr/>
        </p:nvSpPr>
        <p:spPr>
          <a:xfrm>
            <a:off x="2755660" y="54083"/>
            <a:ext cx="660065" cy="207835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11775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5">
                    <a:satOff val="-6843"/>
                    <a:lumOff val="-10705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ITF Devanagari Bold"/>
                <a:ea typeface="ITF Devanagari Bold"/>
                <a:cs typeface="ITF Devanagari Bold"/>
                <a:sym typeface="ITF Devanagari Bold"/>
              </a:defRPr>
            </a:pPr>
            <a:r>
              <a:t>I</a:t>
            </a:r>
          </a:p>
        </p:txBody>
      </p:sp>
      <p:sp>
        <p:nvSpPr>
          <p:cNvPr id="176" name="TextBox 1"/>
          <p:cNvSpPr txBox="1"/>
          <p:nvPr/>
        </p:nvSpPr>
        <p:spPr>
          <a:xfrm>
            <a:off x="4023441" y="54083"/>
            <a:ext cx="556276" cy="176403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endParaRPr/>
          </a:p>
          <a:p>
            <a:pPr algn="ctr">
              <a:defRPr sz="9675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chemeClr val="accent3">
                    <a:satOff val="-6373"/>
                    <a:lumOff val="-10823"/>
                  </a:schemeClr>
                </a:solidFill>
                <a:effectLst>
                  <a:outerShdw blurRad="12700" dist="63500" dir="18900000" rotWithShape="0">
                    <a:srgbClr val="000000"/>
                  </a:outerShdw>
                </a:effectLst>
                <a:latin typeface="ITF Devanagari Bold"/>
                <a:ea typeface="ITF Devanagari Bold"/>
                <a:cs typeface="ITF Devanagari Bold"/>
                <a:sym typeface="ITF Devanagari Bold"/>
              </a:defRPr>
            </a:pPr>
            <a:r>
              <a:t>I</a:t>
            </a:r>
          </a:p>
        </p:txBody>
      </p:sp>
      <p:sp>
        <p:nvSpPr>
          <p:cNvPr id="180" name="TextBox 4"/>
          <p:cNvSpPr txBox="1"/>
          <p:nvPr/>
        </p:nvSpPr>
        <p:spPr>
          <a:xfrm>
            <a:off x="1597316" y="1368056"/>
            <a:ext cx="502452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254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/i/</a:t>
            </a:r>
          </a:p>
        </p:txBody>
      </p:sp>
      <p:sp>
        <p:nvSpPr>
          <p:cNvPr id="181" name="TextBox 4"/>
          <p:cNvSpPr txBox="1"/>
          <p:nvPr/>
        </p:nvSpPr>
        <p:spPr>
          <a:xfrm>
            <a:off x="2880730" y="1368056"/>
            <a:ext cx="502451" cy="670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/i/</a:t>
            </a:r>
          </a:p>
        </p:txBody>
      </p:sp>
      <p:sp>
        <p:nvSpPr>
          <p:cNvPr id="182" name="TextBox 4"/>
          <p:cNvSpPr txBox="1"/>
          <p:nvPr/>
        </p:nvSpPr>
        <p:spPr>
          <a:xfrm>
            <a:off x="4210584" y="1306968"/>
            <a:ext cx="502452" cy="6702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/>
            </a:pPr>
            <a:endParaRPr/>
          </a:p>
          <a:p>
            <a:pPr>
              <a:defRPr sz="3000" b="1" i="1">
                <a:ln w="127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640000"/>
                </a:solidFill>
              </a:defRPr>
            </a:pPr>
            <a:r>
              <a:t>/i/</a:t>
            </a:r>
          </a:p>
        </p:txBody>
      </p:sp>
      <p:pic>
        <p:nvPicPr>
          <p:cNvPr id="177" name="Picture 182" descr="insect1_ladybug_cu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307" y="2553110"/>
            <a:ext cx="2226313" cy="1460574"/>
          </a:xfrm>
          <a:prstGeom prst="rect">
            <a:avLst/>
          </a:prstGeom>
        </p:spPr>
      </p:pic>
      <p:pic>
        <p:nvPicPr>
          <p:cNvPr id="178" name="Picture 182" descr="insect2_grasshopper_cu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5577" y="2770772"/>
            <a:ext cx="2226313" cy="1637860"/>
          </a:xfrm>
          <a:prstGeom prst="rect">
            <a:avLst/>
          </a:prstGeom>
        </p:spPr>
      </p:pic>
      <p:pic>
        <p:nvPicPr>
          <p:cNvPr id="179" name="Picture 182" descr="insect3_butterfly_cu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0511" y="452757"/>
            <a:ext cx="2176508" cy="2226314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3" presetClass="entr" presetSubtype="16" fill="hold" grpId="2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3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23" presetClass="entr" presetSubtype="16" fill="hold" grpId="4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3" presetClass="entr" presetSubtype="16" fill="hold" grpId="5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250"/>
                            </p:stCondLst>
                            <p:childTnLst>
                              <p:par>
                                <p:cTn id="30" presetID="23" presetClass="entr" presetSubtype="16" fill="hold" grpId="6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2" presetClass="entr" presetSubtype="1" fill="hold" grpId="7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750"/>
                            </p:stCondLst>
                            <p:childTnLst>
                              <p:par>
                                <p:cTn id="40" presetID="2" presetClass="entr" presetSubtype="1" fill="hold" grpId="8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" presetClass="entr" presetSubtype="1" fill="hold" grpId="9" nodeType="afterEffect">
                                  <p:stCondLst>
                                    <p:cond delay="125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accel="50000" decel="5000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300" fill="hold"/>
                                        <p:tgtEl>
                                          <p:spTgt spid="180"/>
                                        </p:tgtEl>
                                      </p:cBhvr>
                                      <p:by x="373239" y="373239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accel="50000" decel="50000" fill="hold" grpId="11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54" dur="300" fill="hold"/>
                                        <p:tgtEl>
                                          <p:spTgt spid="180"/>
                                        </p:tgtEl>
                                      </p:cBhvr>
                                      <p:by x="25466" y="25466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accel="50000" decel="5000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300" fill="hold"/>
                                        <p:tgtEl>
                                          <p:spTgt spid="181"/>
                                        </p:tgtEl>
                                      </p:cBhvr>
                                      <p:by x="455280" y="4552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accel="50000" decel="50000" fill="hold" grpId="13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0" dur="300" fill="hold"/>
                                        <p:tgtEl>
                                          <p:spTgt spid="181"/>
                                        </p:tgtEl>
                                      </p:cBhvr>
                                      <p:by x="21761" y="21761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mph" presetSubtype="0" accel="50000" decel="5000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3" dur="300" fill="hold"/>
                                        <p:tgtEl>
                                          <p:spTgt spid="182"/>
                                        </p:tgtEl>
                                      </p:cBhvr>
                                      <p:by x="289480" y="28948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accel="50000" decel="50000" fill="hold" grpId="15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66" dur="300" fill="hold"/>
                                        <p:tgtEl>
                                          <p:spTgt spid="182"/>
                                        </p:tgtEl>
                                      </p:cBhvr>
                                      <p:by x="32487" y="32487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1" animBg="1" advAuto="0"/>
      <p:bldP spid="175" grpId="2" animBg="1" advAuto="0"/>
      <p:bldP spid="176" grpId="3" animBg="1" advAuto="0"/>
      <p:bldP spid="180" grpId="4" animBg="1" advAuto="0"/>
      <p:bldP spid="180" grpId="10" animBg="1" advAuto="0"/>
      <p:bldP spid="180" grpId="11" animBg="1" advAuto="0"/>
      <p:bldP spid="181" grpId="5" animBg="1" advAuto="0"/>
      <p:bldP spid="181" grpId="12" animBg="1" advAuto="0"/>
      <p:bldP spid="181" grpId="13" animBg="1" advAuto="0"/>
      <p:bldP spid="182" grpId="6" animBg="1" advAuto="0"/>
      <p:bldP spid="182" grpId="14" animBg="1" advAuto="0"/>
      <p:bldP spid="182" grpId="15" animBg="1" advAuto="0"/>
      <p:bldP spid="177" grpId="7" animBg="1" advAuto="0"/>
      <p:bldP spid="178" grpId="8" animBg="1" advAuto="0"/>
      <p:bldP spid="179" grpId="9" animBg="1" advAuto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2054</Words>
  <Application>Microsoft Macintosh PowerPoint</Application>
  <PresentationFormat>On-screen Show (16:9)</PresentationFormat>
  <Paragraphs>376</Paragraphs>
  <Slides>26</Slides>
  <Notes>26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Cohen, Murray</cp:lastModifiedBy>
  <cp:revision>10</cp:revision>
  <dcterms:modified xsi:type="dcterms:W3CDTF">2026-07-24T14:38:27Z</dcterms:modified>
</cp:coreProperties>
</file>