
<file path=[Content_Types].xml><?xml version="1.0" encoding="utf-8"?>
<Types xmlns="http://schemas.openxmlformats.org/package/2006/content-types">
  <Default Extension="jpg" ContentType="image/jp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51"/>
    <p:restoredTop sz="94589"/>
  </p:normalViewPr>
  <p:slideViewPr>
    <p:cSldViewPr snapToGrid="0" snapToObjects="1">
      <p:cViewPr varScale="1">
        <p:scale>
          <a:sx n="160" d="100"/>
          <a:sy n="160" d="100"/>
        </p:scale>
        <p:origin x="85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6456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Hi everyone, welcome back. Let's play a game — it's called Guess the Letter. Here's how it works: I'll show you a picture and a word, but one letter is missing. You'll see two choices, number one and number two. Pick the right letter to finish the word. Say your answer out loud where you are — don't be shy. Then I'll show you the answer. Ready? Let's play.</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Great ears! It's F — the word is fan. Say it with me: /</a:t>
            </a:r>
            <a:r>
              <a:rPr dirty="0" err="1"/>
              <a:t>fffff</a:t>
            </a:r>
            <a:r>
              <a:rPr dirty="0"/>
              <a:t>/… fan. fan.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gg… one letter is missing at the front. Which letter finishes it — number one, F, or number two, E?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Nice! It's E — the word is egg. Say it with me: /eh/… egg. egg.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all… one letter is missing at the front. Which letter finishes it — number one, R, or number two, B?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Beautiful! It's B — the word is ball. Say it with me: /b/… ball. ball.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one letter is missing at the front. Which letter finishes it — number one, N, or number two, H?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Super! It's H — the word is hat. Say it with me: /h/… hat. hat.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gloo</a:t>
            </a:r>
            <a:r>
              <a:rPr dirty="0"/>
              <a:t>… one letter is missing at the front. Which letter finishes it — number one, I, or number two, L?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Yes! It's I — the word is igloo. Say it with me: /</a:t>
            </a:r>
            <a:r>
              <a:rPr dirty="0" err="1"/>
              <a:t>ih</a:t>
            </a:r>
            <a:r>
              <a:rPr dirty="0"/>
              <a:t>/… igloo. igloo.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am… one letter is missing at the front. Which letter finishes it — number one, I, or number two, J?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 one letter is missing at the front. Which letter finishes it — number one, ?, or number two, ??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You got it! It's J — the word is jam. Say it with me: /j/… jam. jam.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oon</a:t>
            </a:r>
            <a:r>
              <a:rPr dirty="0"/>
              <a:t>… one letter is missing at the front. Which letter finishes it — number one, W, or number two, M?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Great ears! It's M — the word is moon. Say it with me: /</a:t>
            </a:r>
            <a:r>
              <a:rPr dirty="0" err="1"/>
              <a:t>mmmmm</a:t>
            </a:r>
            <a:r>
              <a:rPr dirty="0"/>
              <a:t>/… moon. moon.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ite</a:t>
            </a:r>
            <a:r>
              <a:rPr dirty="0"/>
              <a:t>… one letter is missing at the front. Which letter finishes it — number one, X, or number two, K?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Nice! It's K — the word is kite. Say it with me: /k/… kite. kite.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eaf</a:t>
            </a:r>
            <a:r>
              <a:rPr dirty="0"/>
              <a:t>… one letter is missing at the front. Which letter finishes it — number one, L, or number two, T?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Beautiful! It's L — the word is leaf. Say it with me: /</a:t>
            </a:r>
            <a:r>
              <a:rPr dirty="0" err="1"/>
              <a:t>lllll</a:t>
            </a:r>
            <a:r>
              <a:rPr dirty="0"/>
              <a:t>/… leaf. leaf.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range… one letter is missing at the front. Which letter finishes it — number one, Q, or number two, O?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Super! It's O — the word is orange. Say it with me: /ahh/… orange. orange.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ig</a:t>
            </a:r>
            <a:r>
              <a:rPr dirty="0"/>
              <a:t>… one letter is missing at the front. Which letter finishes it — number one, R, or number two, P?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iraffe</a:t>
            </a:r>
            <a:r>
              <a:rPr dirty="0"/>
              <a:t>… one letter is missing at the front. Which letter finishes it — number one, G, or number two, Q?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Yes! It's P — the word is pig. Say it with me: /p/… pig. pig.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abbit</a:t>
            </a:r>
            <a:r>
              <a:rPr dirty="0"/>
              <a:t>… one letter is missing at the front. Which letter finishes it — number one, P, or number two, R?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You got it! It's R — the word is rabbit. Say it with me: /</a:t>
            </a:r>
            <a:r>
              <a:rPr dirty="0" err="1"/>
              <a:t>rrrrr</a:t>
            </a:r>
            <a:r>
              <a:rPr dirty="0"/>
              <a:t>/… rabbit. rabbit.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est… one letter is missing at the front. Which letter finishes it — number one, N, or number two, H?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Great ears! It's N — the word is nest. Say it with me: /</a:t>
            </a:r>
            <a:r>
              <a:rPr dirty="0" err="1"/>
              <a:t>nnnnn</a:t>
            </a:r>
            <a:r>
              <a:rPr dirty="0"/>
              <a:t>/… nest. nest.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ueen</a:t>
            </a:r>
            <a:r>
              <a:rPr dirty="0"/>
              <a:t>… one letter is missing at the front. Which letter finishes it — number one, O, or number two, Q?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Nice! It's Q — the word is queen. Say it with me: /kw/… queen. queen.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un… one letter is missing at the front. Which letter finishes it — number one, S, or number two, B?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Beautiful! It's S — the word is sun. Say it with me: /</a:t>
            </a:r>
            <a:r>
              <a:rPr dirty="0" err="1"/>
              <a:t>sssss</a:t>
            </a:r>
            <a:r>
              <a:rPr dirty="0"/>
              <a:t>/… sun. sun.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urtle</a:t>
            </a:r>
            <a:r>
              <a:rPr dirty="0"/>
              <a:t>… one letter is missing at the front. Which letter finishes it — number one, T, or number two, L?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Super! It's G — the word is giraffe. Say it with me: /g/… giraffe. giraffe.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Super! It's T — the word is turtle. Say it with me: /t/… turtle. turtle.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mbrella</a:t>
            </a:r>
            <a:r>
              <a:rPr dirty="0"/>
              <a:t>… one letter is missing at the front. Which letter finishes it — number one, N, or number two, U?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Yes! It's U — the word is umbrella. Say it with me: /uh/… umbrella. umbrella.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an… one letter is missing at the front. Which letter finishes it — number one, Y, or number two, V?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You got it! It's V — the word is van. Say it with me: /</a:t>
            </a:r>
            <a:r>
              <a:rPr dirty="0" err="1"/>
              <a:t>vvvvv</a:t>
            </a:r>
            <a:r>
              <a:rPr dirty="0"/>
              <a:t>/… van. van.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o-</a:t>
            </a:r>
            <a:r>
              <a:rPr dirty="0" err="1"/>
              <a:t>yo</a:t>
            </a:r>
            <a:r>
              <a:rPr dirty="0"/>
              <a:t>… one letter is missing at the front. Which letter finishes it — number one, Y, or number two, V?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Great ears! It's Y — the word is yo-yo. Say it with me: /y/… yo-yo. yo-yo.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atermelon</a:t>
            </a:r>
            <a:r>
              <a:rPr dirty="0"/>
              <a:t>… one letter is missing at the front. Which letter finishes it — number one, M, or number two, W?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Nice! It's W — the word is watermelon. Say it with me: /w/… watermelon. watermelon.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-ray… one letter is missing at the front. Which letter finishes it — number one, X, or number two, K?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pple</a:t>
            </a:r>
            <a:r>
              <a:rPr dirty="0"/>
              <a:t>… one letter is missing at the front. Which letter finishes it — number one, A, or number two, V?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Beautiful! It's X — the word is x-ray. Say it with me: /</a:t>
            </a:r>
            <a:r>
              <a:rPr dirty="0" err="1"/>
              <a:t>ks</a:t>
            </a:r>
            <a:r>
              <a:rPr dirty="0"/>
              <a:t>/… x-ray. x-ray.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ebra</a:t>
            </a:r>
            <a:r>
              <a:rPr dirty="0"/>
              <a:t>… one letter is missing at the front. Which letter finishes it — number one, N, or number two, Z?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Super! It's Z — the word is zebra. Say it with me: /</a:t>
            </a:r>
            <a:r>
              <a:rPr dirty="0" err="1"/>
              <a:t>zzzzz</a:t>
            </a:r>
            <a:r>
              <a:rPr dirty="0"/>
              <a:t>/… zebra. zebra.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og</a:t>
            </a:r>
            <a:r>
              <a:rPr dirty="0"/>
              <a:t>… one letter is missing at the front. Which letter finishes it — number one, D, or number two, P?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Yes! It's D — the word is dog. Say it with me: /d/… dog. dog.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And that's all twenty-six! You did it — you guessed your way through the whole alphabet. Look how much you can read now. Every one of those was you, using your eyes and your ears together. I'm proud of you. Take a breath — you earned it. See you in the next one.</a:t>
            </a:r>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Yes! It's A — the word is apple. Say it with me: /</a:t>
            </a:r>
            <a:r>
              <a:rPr dirty="0" err="1"/>
              <a:t>aaa</a:t>
            </a:r>
            <a:r>
              <a:rPr dirty="0"/>
              <a:t>/… apple. apple.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ake</a:t>
            </a:r>
            <a:r>
              <a:rPr dirty="0"/>
              <a:t>… one letter is missing at the front. Which letter finishes it — number one, O, or number two, C?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You got it! It's C — the word is cake. Say it with me: /k/… cake. cake.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an… one letter is missing at the front. Which letter finishes it — number one, F, or number two, E?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1520153" y="4495345"/>
            <a:ext cx="44372" cy="44372"/>
          </a:xfrm>
          <a:prstGeom prst="ellipse">
            <a:avLst/>
          </a:prstGeom>
          <a:solidFill>
            <a:srgbClr val="FFFFFF">
              <a:alpha val="65000"/>
            </a:srgbClr>
          </a:solidFill>
          <a:ln/>
        </p:spPr>
        <p:txBody>
          <a:bodyPr/>
          <a:lstStyle/>
          <a:p>
            <a:endParaRPr lang="en-US"/>
          </a:p>
        </p:txBody>
      </p:sp>
      <p:sp>
        <p:nvSpPr>
          <p:cNvPr id="3" name="Shape 1"/>
          <p:cNvSpPr/>
          <p:nvPr/>
        </p:nvSpPr>
        <p:spPr>
          <a:xfrm>
            <a:off x="974372" y="4635926"/>
            <a:ext cx="31243" cy="31243"/>
          </a:xfrm>
          <a:prstGeom prst="ellipse">
            <a:avLst/>
          </a:prstGeom>
          <a:solidFill>
            <a:srgbClr val="FFFFFF">
              <a:alpha val="49000"/>
            </a:srgbClr>
          </a:solidFill>
          <a:ln/>
        </p:spPr>
        <p:txBody>
          <a:bodyPr/>
          <a:lstStyle/>
          <a:p>
            <a:endParaRPr lang="en-US"/>
          </a:p>
        </p:txBody>
      </p:sp>
      <p:sp>
        <p:nvSpPr>
          <p:cNvPr id="4" name="Shape 2"/>
          <p:cNvSpPr/>
          <p:nvPr/>
        </p:nvSpPr>
        <p:spPr>
          <a:xfrm>
            <a:off x="6257686" y="4408622"/>
            <a:ext cx="37987" cy="37987"/>
          </a:xfrm>
          <a:prstGeom prst="ellipse">
            <a:avLst/>
          </a:prstGeom>
          <a:solidFill>
            <a:srgbClr val="FFFFFF">
              <a:alpha val="36000"/>
            </a:srgbClr>
          </a:solidFill>
          <a:ln/>
        </p:spPr>
        <p:txBody>
          <a:bodyPr/>
          <a:lstStyle/>
          <a:p>
            <a:endParaRPr lang="en-US"/>
          </a:p>
        </p:txBody>
      </p:sp>
      <p:sp>
        <p:nvSpPr>
          <p:cNvPr id="5" name="Shape 3"/>
          <p:cNvSpPr/>
          <p:nvPr/>
        </p:nvSpPr>
        <p:spPr>
          <a:xfrm>
            <a:off x="7030208" y="4301658"/>
            <a:ext cx="68174" cy="68174"/>
          </a:xfrm>
          <a:prstGeom prst="ellipse">
            <a:avLst/>
          </a:prstGeom>
          <a:solidFill>
            <a:srgbClr val="FFFFFF">
              <a:alpha val="55000"/>
            </a:srgbClr>
          </a:solidFill>
          <a:ln/>
        </p:spPr>
        <p:txBody>
          <a:bodyPr/>
          <a:lstStyle/>
          <a:p>
            <a:endParaRPr lang="en-US"/>
          </a:p>
        </p:txBody>
      </p:sp>
      <p:sp>
        <p:nvSpPr>
          <p:cNvPr id="6" name="Shape 4"/>
          <p:cNvSpPr/>
          <p:nvPr/>
        </p:nvSpPr>
        <p:spPr>
          <a:xfrm>
            <a:off x="3692363" y="652758"/>
            <a:ext cx="39488" cy="39488"/>
          </a:xfrm>
          <a:prstGeom prst="ellipse">
            <a:avLst/>
          </a:prstGeom>
          <a:solidFill>
            <a:srgbClr val="FFFFFF">
              <a:alpha val="31000"/>
            </a:srgbClr>
          </a:solidFill>
          <a:ln/>
        </p:spPr>
        <p:txBody>
          <a:bodyPr/>
          <a:lstStyle/>
          <a:p>
            <a:endParaRPr lang="en-US"/>
          </a:p>
        </p:txBody>
      </p:sp>
      <p:sp>
        <p:nvSpPr>
          <p:cNvPr id="7" name="Shape 5"/>
          <p:cNvSpPr/>
          <p:nvPr/>
        </p:nvSpPr>
        <p:spPr>
          <a:xfrm>
            <a:off x="1032691" y="4472520"/>
            <a:ext cx="40018" cy="40018"/>
          </a:xfrm>
          <a:prstGeom prst="ellipse">
            <a:avLst/>
          </a:prstGeom>
          <a:solidFill>
            <a:srgbClr val="FFFFFF">
              <a:alpha val="49000"/>
            </a:srgbClr>
          </a:solidFill>
          <a:ln/>
        </p:spPr>
        <p:txBody>
          <a:bodyPr/>
          <a:lstStyle/>
          <a:p>
            <a:endParaRPr lang="en-US"/>
          </a:p>
        </p:txBody>
      </p:sp>
      <p:sp>
        <p:nvSpPr>
          <p:cNvPr id="8" name="Shape 6"/>
          <p:cNvSpPr/>
          <p:nvPr/>
        </p:nvSpPr>
        <p:spPr>
          <a:xfrm>
            <a:off x="1262878" y="230272"/>
            <a:ext cx="28569" cy="28569"/>
          </a:xfrm>
          <a:prstGeom prst="ellipse">
            <a:avLst/>
          </a:prstGeom>
          <a:solidFill>
            <a:srgbClr val="FFFFFF">
              <a:alpha val="74000"/>
            </a:srgbClr>
          </a:solidFill>
          <a:ln/>
        </p:spPr>
        <p:txBody>
          <a:bodyPr/>
          <a:lstStyle/>
          <a:p>
            <a:endParaRPr lang="en-US"/>
          </a:p>
        </p:txBody>
      </p:sp>
      <p:sp>
        <p:nvSpPr>
          <p:cNvPr id="9" name="Shape 7"/>
          <p:cNvSpPr/>
          <p:nvPr/>
        </p:nvSpPr>
        <p:spPr>
          <a:xfrm>
            <a:off x="4042831" y="4568618"/>
            <a:ext cx="46294" cy="46294"/>
          </a:xfrm>
          <a:prstGeom prst="ellipse">
            <a:avLst/>
          </a:prstGeom>
          <a:solidFill>
            <a:srgbClr val="FFFFFF">
              <a:alpha val="38000"/>
            </a:srgbClr>
          </a:solidFill>
          <a:ln/>
        </p:spPr>
        <p:txBody>
          <a:bodyPr/>
          <a:lstStyle/>
          <a:p>
            <a:endParaRPr lang="en-US"/>
          </a:p>
        </p:txBody>
      </p:sp>
      <p:sp>
        <p:nvSpPr>
          <p:cNvPr id="10" name="Shape 8"/>
          <p:cNvSpPr/>
          <p:nvPr/>
        </p:nvSpPr>
        <p:spPr>
          <a:xfrm>
            <a:off x="5552404" y="237618"/>
            <a:ext cx="41061" cy="41061"/>
          </a:xfrm>
          <a:prstGeom prst="ellipse">
            <a:avLst/>
          </a:prstGeom>
          <a:solidFill>
            <a:srgbClr val="FFFFFF">
              <a:alpha val="40000"/>
            </a:srgbClr>
          </a:solidFill>
          <a:ln/>
        </p:spPr>
        <p:txBody>
          <a:bodyPr/>
          <a:lstStyle/>
          <a:p>
            <a:endParaRPr lang="en-US"/>
          </a:p>
        </p:txBody>
      </p:sp>
      <p:sp>
        <p:nvSpPr>
          <p:cNvPr id="11" name="Shape 9"/>
          <p:cNvSpPr/>
          <p:nvPr/>
        </p:nvSpPr>
        <p:spPr>
          <a:xfrm>
            <a:off x="2944137" y="4730140"/>
            <a:ext cx="46029" cy="46029"/>
          </a:xfrm>
          <a:prstGeom prst="ellipse">
            <a:avLst/>
          </a:prstGeom>
          <a:solidFill>
            <a:srgbClr val="FFFFFF">
              <a:alpha val="53000"/>
            </a:srgbClr>
          </a:solidFill>
          <a:ln/>
        </p:spPr>
        <p:txBody>
          <a:bodyPr/>
          <a:lstStyle/>
          <a:p>
            <a:endParaRPr lang="en-US"/>
          </a:p>
        </p:txBody>
      </p:sp>
      <p:sp>
        <p:nvSpPr>
          <p:cNvPr id="12" name="Shape 10"/>
          <p:cNvSpPr/>
          <p:nvPr/>
        </p:nvSpPr>
        <p:spPr>
          <a:xfrm>
            <a:off x="3005937" y="606971"/>
            <a:ext cx="51050" cy="51050"/>
          </a:xfrm>
          <a:prstGeom prst="ellipse">
            <a:avLst/>
          </a:prstGeom>
          <a:solidFill>
            <a:srgbClr val="FFFFFF">
              <a:alpha val="35000"/>
            </a:srgbClr>
          </a:solidFill>
          <a:ln/>
        </p:spPr>
        <p:txBody>
          <a:bodyPr/>
          <a:lstStyle/>
          <a:p>
            <a:endParaRPr lang="en-US"/>
          </a:p>
        </p:txBody>
      </p:sp>
      <p:sp>
        <p:nvSpPr>
          <p:cNvPr id="13" name="Shape 11"/>
          <p:cNvSpPr/>
          <p:nvPr/>
        </p:nvSpPr>
        <p:spPr>
          <a:xfrm>
            <a:off x="8255352" y="4725743"/>
            <a:ext cx="31274" cy="31274"/>
          </a:xfrm>
          <a:prstGeom prst="ellipse">
            <a:avLst/>
          </a:prstGeom>
          <a:solidFill>
            <a:srgbClr val="FFFFFF">
              <a:alpha val="30000"/>
            </a:srgbClr>
          </a:solidFill>
          <a:ln/>
        </p:spPr>
        <p:txBody>
          <a:bodyPr/>
          <a:lstStyle/>
          <a:p>
            <a:endParaRPr lang="en-US"/>
          </a:p>
        </p:txBody>
      </p:sp>
      <p:sp>
        <p:nvSpPr>
          <p:cNvPr id="14" name="Shape 12"/>
          <p:cNvSpPr/>
          <p:nvPr/>
        </p:nvSpPr>
        <p:spPr>
          <a:xfrm>
            <a:off x="5150945" y="361358"/>
            <a:ext cx="33701" cy="33701"/>
          </a:xfrm>
          <a:prstGeom prst="ellipse">
            <a:avLst/>
          </a:prstGeom>
          <a:solidFill>
            <a:srgbClr val="FFFFFF">
              <a:alpha val="66000"/>
            </a:srgbClr>
          </a:solidFill>
          <a:ln/>
        </p:spPr>
        <p:txBody>
          <a:bodyPr/>
          <a:lstStyle/>
          <a:p>
            <a:endParaRPr lang="en-US"/>
          </a:p>
        </p:txBody>
      </p:sp>
      <p:sp>
        <p:nvSpPr>
          <p:cNvPr id="15" name="Shape 13"/>
          <p:cNvSpPr/>
          <p:nvPr/>
        </p:nvSpPr>
        <p:spPr>
          <a:xfrm>
            <a:off x="1564411" y="618821"/>
            <a:ext cx="68483" cy="68483"/>
          </a:xfrm>
          <a:prstGeom prst="ellipse">
            <a:avLst/>
          </a:prstGeom>
          <a:solidFill>
            <a:srgbClr val="FFFFFF">
              <a:alpha val="51000"/>
            </a:srgbClr>
          </a:solidFill>
          <a:ln/>
        </p:spPr>
        <p:txBody>
          <a:bodyPr/>
          <a:lstStyle/>
          <a:p>
            <a:endParaRPr lang="en-US"/>
          </a:p>
        </p:txBody>
      </p:sp>
      <p:sp>
        <p:nvSpPr>
          <p:cNvPr id="16" name="Shape 14"/>
          <p:cNvSpPr/>
          <p:nvPr/>
        </p:nvSpPr>
        <p:spPr>
          <a:xfrm>
            <a:off x="1375171" y="60066"/>
            <a:ext cx="43669" cy="43669"/>
          </a:xfrm>
          <a:prstGeom prst="ellipse">
            <a:avLst/>
          </a:prstGeom>
          <a:solidFill>
            <a:srgbClr val="FFFFFF">
              <a:alpha val="28000"/>
            </a:srgbClr>
          </a:solidFill>
          <a:ln/>
        </p:spPr>
        <p:txBody>
          <a:bodyPr/>
          <a:lstStyle/>
          <a:p>
            <a:endParaRPr lang="en-US"/>
          </a:p>
        </p:txBody>
      </p:sp>
      <p:sp>
        <p:nvSpPr>
          <p:cNvPr id="17" name="Shape 15"/>
          <p:cNvSpPr/>
          <p:nvPr/>
        </p:nvSpPr>
        <p:spPr>
          <a:xfrm>
            <a:off x="6145286" y="4661968"/>
            <a:ext cx="39298" cy="39298"/>
          </a:xfrm>
          <a:prstGeom prst="ellipse">
            <a:avLst/>
          </a:prstGeom>
          <a:solidFill>
            <a:srgbClr val="FFFFFF">
              <a:alpha val="76000"/>
            </a:srgbClr>
          </a:solidFill>
          <a:ln/>
        </p:spPr>
        <p:txBody>
          <a:bodyPr/>
          <a:lstStyle/>
          <a:p>
            <a:endParaRPr lang="en-US"/>
          </a:p>
        </p:txBody>
      </p:sp>
      <p:sp>
        <p:nvSpPr>
          <p:cNvPr id="18" name="Shape 16"/>
          <p:cNvSpPr/>
          <p:nvPr/>
        </p:nvSpPr>
        <p:spPr>
          <a:xfrm>
            <a:off x="4342690" y="772099"/>
            <a:ext cx="42563" cy="42563"/>
          </a:xfrm>
          <a:prstGeom prst="ellipse">
            <a:avLst/>
          </a:prstGeom>
          <a:solidFill>
            <a:srgbClr val="FFFFFF">
              <a:alpha val="72000"/>
            </a:srgbClr>
          </a:solidFill>
          <a:ln/>
        </p:spPr>
        <p:txBody>
          <a:bodyPr/>
          <a:lstStyle/>
          <a:p>
            <a:endParaRPr lang="en-US"/>
          </a:p>
        </p:txBody>
      </p:sp>
      <p:sp>
        <p:nvSpPr>
          <p:cNvPr id="19" name="Shape 17"/>
          <p:cNvSpPr/>
          <p:nvPr/>
        </p:nvSpPr>
        <p:spPr>
          <a:xfrm>
            <a:off x="7983094" y="4293314"/>
            <a:ext cx="69045" cy="69045"/>
          </a:xfrm>
          <a:prstGeom prst="ellipse">
            <a:avLst/>
          </a:prstGeom>
          <a:solidFill>
            <a:srgbClr val="FFFFFF">
              <a:alpha val="57000"/>
            </a:srgbClr>
          </a:solidFill>
          <a:ln/>
        </p:spPr>
        <p:txBody>
          <a:bodyPr/>
          <a:lstStyle/>
          <a:p>
            <a:endParaRPr lang="en-US"/>
          </a:p>
        </p:txBody>
      </p:sp>
      <p:sp>
        <p:nvSpPr>
          <p:cNvPr id="20" name="Shape 18"/>
          <p:cNvSpPr/>
          <p:nvPr/>
        </p:nvSpPr>
        <p:spPr>
          <a:xfrm>
            <a:off x="2780378" y="4626960"/>
            <a:ext cx="42954" cy="42954"/>
          </a:xfrm>
          <a:prstGeom prst="ellipse">
            <a:avLst/>
          </a:prstGeom>
          <a:solidFill>
            <a:srgbClr val="FFFFFF">
              <a:alpha val="75000"/>
            </a:srgbClr>
          </a:solidFill>
          <a:ln/>
        </p:spPr>
        <p:txBody>
          <a:bodyPr/>
          <a:lstStyle/>
          <a:p>
            <a:endParaRPr lang="en-US"/>
          </a:p>
        </p:txBody>
      </p:sp>
      <p:sp>
        <p:nvSpPr>
          <p:cNvPr id="21" name="Shape 19"/>
          <p:cNvSpPr/>
          <p:nvPr/>
        </p:nvSpPr>
        <p:spPr>
          <a:xfrm>
            <a:off x="5608611" y="4277897"/>
            <a:ext cx="62157" cy="62157"/>
          </a:xfrm>
          <a:prstGeom prst="ellipse">
            <a:avLst/>
          </a:prstGeom>
          <a:solidFill>
            <a:srgbClr val="FFFFFF">
              <a:alpha val="66000"/>
            </a:srgbClr>
          </a:solidFill>
          <a:ln/>
        </p:spPr>
        <p:txBody>
          <a:bodyPr/>
          <a:lstStyle/>
          <a:p>
            <a:endParaRPr lang="en-US"/>
          </a:p>
        </p:txBody>
      </p:sp>
      <p:sp>
        <p:nvSpPr>
          <p:cNvPr id="22" name="Shape 20"/>
          <p:cNvSpPr/>
          <p:nvPr/>
        </p:nvSpPr>
        <p:spPr>
          <a:xfrm>
            <a:off x="1165041" y="233890"/>
            <a:ext cx="62359" cy="62359"/>
          </a:xfrm>
          <a:prstGeom prst="ellipse">
            <a:avLst/>
          </a:prstGeom>
          <a:solidFill>
            <a:srgbClr val="FFFFFF">
              <a:alpha val="26000"/>
            </a:srgbClr>
          </a:solidFill>
          <a:ln/>
        </p:spPr>
        <p:txBody>
          <a:bodyPr/>
          <a:lstStyle/>
          <a:p>
            <a:endParaRPr lang="en-US"/>
          </a:p>
        </p:txBody>
      </p:sp>
      <p:sp>
        <p:nvSpPr>
          <p:cNvPr id="23" name="Shape 21"/>
          <p:cNvSpPr/>
          <p:nvPr/>
        </p:nvSpPr>
        <p:spPr>
          <a:xfrm>
            <a:off x="6291820" y="627946"/>
            <a:ext cx="45733" cy="45733"/>
          </a:xfrm>
          <a:prstGeom prst="ellipse">
            <a:avLst/>
          </a:prstGeom>
          <a:solidFill>
            <a:srgbClr val="FFFFFF">
              <a:alpha val="47000"/>
            </a:srgbClr>
          </a:solidFill>
          <a:ln/>
        </p:spPr>
        <p:txBody>
          <a:bodyPr/>
          <a:lstStyle/>
          <a:p>
            <a:endParaRPr lang="en-US"/>
          </a:p>
        </p:txBody>
      </p:sp>
      <p:sp>
        <p:nvSpPr>
          <p:cNvPr id="24" name="Shape 22"/>
          <p:cNvSpPr/>
          <p:nvPr/>
        </p:nvSpPr>
        <p:spPr>
          <a:xfrm>
            <a:off x="7296619" y="472853"/>
            <a:ext cx="70387" cy="70387"/>
          </a:xfrm>
          <a:prstGeom prst="ellipse">
            <a:avLst/>
          </a:prstGeom>
          <a:solidFill>
            <a:srgbClr val="FFFFFF">
              <a:alpha val="42000"/>
            </a:srgbClr>
          </a:solidFill>
          <a:ln/>
        </p:spPr>
        <p:txBody>
          <a:bodyPr/>
          <a:lstStyle/>
          <a:p>
            <a:endParaRPr lang="en-US"/>
          </a:p>
        </p:txBody>
      </p:sp>
      <p:sp>
        <p:nvSpPr>
          <p:cNvPr id="25" name="Shape 23"/>
          <p:cNvSpPr/>
          <p:nvPr/>
        </p:nvSpPr>
        <p:spPr>
          <a:xfrm>
            <a:off x="1301514" y="291136"/>
            <a:ext cx="58992" cy="58992"/>
          </a:xfrm>
          <a:prstGeom prst="ellipse">
            <a:avLst/>
          </a:prstGeom>
          <a:solidFill>
            <a:srgbClr val="FFFFFF">
              <a:alpha val="77000"/>
            </a:srgbClr>
          </a:solidFill>
          <a:ln/>
        </p:spPr>
        <p:txBody>
          <a:bodyPr/>
          <a:lstStyle/>
          <a:p>
            <a:endParaRPr lang="en-US"/>
          </a:p>
        </p:txBody>
      </p:sp>
      <p:sp>
        <p:nvSpPr>
          <p:cNvPr id="26" name="Shape 24"/>
          <p:cNvSpPr/>
          <p:nvPr/>
        </p:nvSpPr>
        <p:spPr>
          <a:xfrm>
            <a:off x="2705916" y="90990"/>
            <a:ext cx="35347" cy="35347"/>
          </a:xfrm>
          <a:prstGeom prst="ellipse">
            <a:avLst/>
          </a:prstGeom>
          <a:solidFill>
            <a:srgbClr val="FFFFFF">
              <a:alpha val="54000"/>
            </a:srgbClr>
          </a:solidFill>
          <a:ln/>
        </p:spPr>
        <p:txBody>
          <a:bodyPr/>
          <a:lstStyle/>
          <a:p>
            <a:endParaRPr lang="en-US"/>
          </a:p>
        </p:txBody>
      </p:sp>
      <p:sp>
        <p:nvSpPr>
          <p:cNvPr id="27" name="Shape 25"/>
          <p:cNvSpPr/>
          <p:nvPr/>
        </p:nvSpPr>
        <p:spPr>
          <a:xfrm>
            <a:off x="7541634" y="197089"/>
            <a:ext cx="46333" cy="46333"/>
          </a:xfrm>
          <a:prstGeom prst="ellipse">
            <a:avLst/>
          </a:prstGeom>
          <a:solidFill>
            <a:srgbClr val="FFFFFF">
              <a:alpha val="46000"/>
            </a:srgbClr>
          </a:solidFill>
          <a:ln/>
        </p:spPr>
        <p:txBody>
          <a:bodyPr/>
          <a:lstStyle/>
          <a:p>
            <a:endParaRPr lang="en-US"/>
          </a:p>
        </p:txBody>
      </p:sp>
      <p:sp>
        <p:nvSpPr>
          <p:cNvPr id="28" name="Shape 26"/>
          <p:cNvSpPr/>
          <p:nvPr/>
        </p:nvSpPr>
        <p:spPr>
          <a:xfrm>
            <a:off x="3404575" y="236220"/>
            <a:ext cx="43950" cy="43950"/>
          </a:xfrm>
          <a:prstGeom prst="ellipse">
            <a:avLst/>
          </a:prstGeom>
          <a:solidFill>
            <a:srgbClr val="FFFFFF">
              <a:alpha val="69000"/>
            </a:srgbClr>
          </a:solidFill>
          <a:ln/>
        </p:spPr>
        <p:txBody>
          <a:bodyPr/>
          <a:lstStyle/>
          <a:p>
            <a:endParaRPr lang="en-US"/>
          </a:p>
        </p:txBody>
      </p:sp>
      <p:sp>
        <p:nvSpPr>
          <p:cNvPr id="29" name="Shape 27"/>
          <p:cNvSpPr/>
          <p:nvPr/>
        </p:nvSpPr>
        <p:spPr>
          <a:xfrm>
            <a:off x="8077987" y="80507"/>
            <a:ext cx="59863" cy="59863"/>
          </a:xfrm>
          <a:prstGeom prst="ellipse">
            <a:avLst/>
          </a:prstGeom>
          <a:solidFill>
            <a:srgbClr val="FFFFFF">
              <a:alpha val="60000"/>
            </a:srgbClr>
          </a:solidFill>
          <a:ln/>
        </p:spPr>
        <p:txBody>
          <a:bodyPr/>
          <a:lstStyle/>
          <a:p>
            <a:endParaRPr lang="en-US"/>
          </a:p>
        </p:txBody>
      </p:sp>
      <p:sp>
        <p:nvSpPr>
          <p:cNvPr id="30" name="Shape 28"/>
          <p:cNvSpPr/>
          <p:nvPr/>
        </p:nvSpPr>
        <p:spPr>
          <a:xfrm>
            <a:off x="3076581" y="356959"/>
            <a:ext cx="41684" cy="41684"/>
          </a:xfrm>
          <a:prstGeom prst="ellipse">
            <a:avLst/>
          </a:prstGeom>
          <a:solidFill>
            <a:srgbClr val="FFFFFF">
              <a:alpha val="57000"/>
            </a:srgbClr>
          </a:solidFill>
          <a:ln/>
        </p:spPr>
        <p:txBody>
          <a:bodyPr/>
          <a:lstStyle/>
          <a:p>
            <a:endParaRPr lang="en-US"/>
          </a:p>
        </p:txBody>
      </p:sp>
      <p:sp>
        <p:nvSpPr>
          <p:cNvPr id="31" name="Shape 29"/>
          <p:cNvSpPr/>
          <p:nvPr/>
        </p:nvSpPr>
        <p:spPr>
          <a:xfrm>
            <a:off x="949383" y="757664"/>
            <a:ext cx="37717" cy="37717"/>
          </a:xfrm>
          <a:prstGeom prst="ellipse">
            <a:avLst/>
          </a:prstGeom>
          <a:solidFill>
            <a:srgbClr val="FFFFFF">
              <a:alpha val="27000"/>
            </a:srgbClr>
          </a:solidFill>
          <a:ln/>
        </p:spPr>
        <p:txBody>
          <a:bodyPr/>
          <a:lstStyle/>
          <a:p>
            <a:endParaRPr lang="en-US"/>
          </a:p>
        </p:txBody>
      </p:sp>
      <p:sp>
        <p:nvSpPr>
          <p:cNvPr id="32" name="Shape 30"/>
          <p:cNvSpPr/>
          <p:nvPr/>
        </p:nvSpPr>
        <p:spPr>
          <a:xfrm>
            <a:off x="70406" y="4433913"/>
            <a:ext cx="49084" cy="49084"/>
          </a:xfrm>
          <a:prstGeom prst="ellipse">
            <a:avLst/>
          </a:prstGeom>
          <a:solidFill>
            <a:srgbClr val="FFFFFF">
              <a:alpha val="63000"/>
            </a:srgbClr>
          </a:solidFill>
          <a:ln/>
        </p:spPr>
        <p:txBody>
          <a:bodyPr/>
          <a:lstStyle/>
          <a:p>
            <a:endParaRPr lang="en-US"/>
          </a:p>
        </p:txBody>
      </p:sp>
      <p:sp>
        <p:nvSpPr>
          <p:cNvPr id="33" name="Shape 31"/>
          <p:cNvSpPr/>
          <p:nvPr/>
        </p:nvSpPr>
        <p:spPr>
          <a:xfrm>
            <a:off x="679904" y="4428090"/>
            <a:ext cx="55225" cy="55225"/>
          </a:xfrm>
          <a:prstGeom prst="ellipse">
            <a:avLst/>
          </a:prstGeom>
          <a:solidFill>
            <a:srgbClr val="FFFFFF">
              <a:alpha val="79000"/>
            </a:srgbClr>
          </a:solidFill>
          <a:ln/>
        </p:spPr>
        <p:txBody>
          <a:bodyPr/>
          <a:lstStyle/>
          <a:p>
            <a:endParaRPr lang="en-US"/>
          </a:p>
        </p:txBody>
      </p:sp>
      <p:sp>
        <p:nvSpPr>
          <p:cNvPr id="34" name="Shape 32"/>
          <p:cNvSpPr/>
          <p:nvPr/>
        </p:nvSpPr>
        <p:spPr>
          <a:xfrm>
            <a:off x="5879130" y="348308"/>
            <a:ext cx="65598" cy="65598"/>
          </a:xfrm>
          <a:prstGeom prst="ellipse">
            <a:avLst/>
          </a:prstGeom>
          <a:solidFill>
            <a:srgbClr val="FFFFFF">
              <a:alpha val="66000"/>
            </a:srgbClr>
          </a:solidFill>
          <a:ln/>
        </p:spPr>
        <p:txBody>
          <a:bodyPr/>
          <a:lstStyle/>
          <a:p>
            <a:endParaRPr lang="en-US"/>
          </a:p>
        </p:txBody>
      </p:sp>
      <p:sp>
        <p:nvSpPr>
          <p:cNvPr id="35" name="Shape 33"/>
          <p:cNvSpPr/>
          <p:nvPr/>
        </p:nvSpPr>
        <p:spPr>
          <a:xfrm>
            <a:off x="2420594" y="54721"/>
            <a:ext cx="62555" cy="62555"/>
          </a:xfrm>
          <a:prstGeom prst="ellipse">
            <a:avLst/>
          </a:prstGeom>
          <a:solidFill>
            <a:srgbClr val="FFFFFF">
              <a:alpha val="38000"/>
            </a:srgbClr>
          </a:solidFill>
          <a:ln/>
        </p:spPr>
        <p:txBody>
          <a:bodyPr/>
          <a:lstStyle/>
          <a:p>
            <a:endParaRPr lang="en-US"/>
          </a:p>
        </p:txBody>
      </p:sp>
      <p:sp>
        <p:nvSpPr>
          <p:cNvPr id="36" name="Shape 34"/>
          <p:cNvSpPr/>
          <p:nvPr/>
        </p:nvSpPr>
        <p:spPr>
          <a:xfrm>
            <a:off x="5578314" y="632179"/>
            <a:ext cx="47659" cy="47659"/>
          </a:xfrm>
          <a:prstGeom prst="ellipse">
            <a:avLst/>
          </a:prstGeom>
          <a:solidFill>
            <a:srgbClr val="FFFFFF">
              <a:alpha val="77000"/>
            </a:srgbClr>
          </a:solidFill>
          <a:ln/>
        </p:spPr>
        <p:txBody>
          <a:bodyPr/>
          <a:lstStyle/>
          <a:p>
            <a:endParaRPr lang="en-US"/>
          </a:p>
        </p:txBody>
      </p:sp>
      <p:sp>
        <p:nvSpPr>
          <p:cNvPr id="37" name="Shape 35"/>
          <p:cNvSpPr/>
          <p:nvPr/>
        </p:nvSpPr>
        <p:spPr>
          <a:xfrm>
            <a:off x="959403" y="532382"/>
            <a:ext cx="36296" cy="36296"/>
          </a:xfrm>
          <a:prstGeom prst="ellipse">
            <a:avLst/>
          </a:prstGeom>
          <a:solidFill>
            <a:srgbClr val="FFFFFF">
              <a:alpha val="80000"/>
            </a:srgbClr>
          </a:solidFill>
          <a:ln/>
        </p:spPr>
        <p:txBody>
          <a:bodyPr/>
          <a:lstStyle/>
          <a:p>
            <a:endParaRPr lang="en-US"/>
          </a:p>
        </p:txBody>
      </p:sp>
      <p:sp>
        <p:nvSpPr>
          <p:cNvPr id="38" name="Shape 36"/>
          <p:cNvSpPr/>
          <p:nvPr/>
        </p:nvSpPr>
        <p:spPr>
          <a:xfrm>
            <a:off x="5861646" y="4835854"/>
            <a:ext cx="42126" cy="42126"/>
          </a:xfrm>
          <a:prstGeom prst="ellipse">
            <a:avLst/>
          </a:prstGeom>
          <a:solidFill>
            <a:srgbClr val="FFFFFF">
              <a:alpha val="66000"/>
            </a:srgbClr>
          </a:solidFill>
          <a:ln/>
        </p:spPr>
        <p:txBody>
          <a:bodyPr/>
          <a:lstStyle/>
          <a:p>
            <a:endParaRPr lang="en-US"/>
          </a:p>
        </p:txBody>
      </p:sp>
      <p:sp>
        <p:nvSpPr>
          <p:cNvPr id="39" name="Shape 37"/>
          <p:cNvSpPr/>
          <p:nvPr/>
        </p:nvSpPr>
        <p:spPr>
          <a:xfrm>
            <a:off x="7533158" y="4634397"/>
            <a:ext cx="35254" cy="35254"/>
          </a:xfrm>
          <a:prstGeom prst="ellipse">
            <a:avLst/>
          </a:prstGeom>
          <a:solidFill>
            <a:srgbClr val="FFFFFF">
              <a:alpha val="45000"/>
            </a:srgbClr>
          </a:solidFill>
          <a:ln/>
        </p:spPr>
        <p:txBody>
          <a:bodyPr/>
          <a:lstStyle/>
          <a:p>
            <a:endParaRPr lang="en-US"/>
          </a:p>
        </p:txBody>
      </p:sp>
      <p:sp>
        <p:nvSpPr>
          <p:cNvPr id="40" name="Shape 38"/>
          <p:cNvSpPr/>
          <p:nvPr/>
        </p:nvSpPr>
        <p:spPr>
          <a:xfrm>
            <a:off x="3532171" y="511962"/>
            <a:ext cx="39745" cy="39745"/>
          </a:xfrm>
          <a:prstGeom prst="ellipse">
            <a:avLst/>
          </a:prstGeom>
          <a:solidFill>
            <a:srgbClr val="FFFFFF">
              <a:alpha val="51000"/>
            </a:srgbClr>
          </a:solidFill>
          <a:ln/>
        </p:spPr>
        <p:txBody>
          <a:bodyPr/>
          <a:lstStyle/>
          <a:p>
            <a:endParaRPr lang="en-US"/>
          </a:p>
        </p:txBody>
      </p:sp>
      <p:sp>
        <p:nvSpPr>
          <p:cNvPr id="41" name="Shape 39"/>
          <p:cNvSpPr/>
          <p:nvPr/>
        </p:nvSpPr>
        <p:spPr>
          <a:xfrm>
            <a:off x="2213590" y="74832"/>
            <a:ext cx="39372" cy="39372"/>
          </a:xfrm>
          <a:prstGeom prst="ellipse">
            <a:avLst/>
          </a:prstGeom>
          <a:solidFill>
            <a:srgbClr val="FFFFFF">
              <a:alpha val="29000"/>
            </a:srgbClr>
          </a:solidFill>
          <a:ln/>
        </p:spPr>
        <p:txBody>
          <a:bodyPr/>
          <a:lstStyle/>
          <a:p>
            <a:endParaRPr lang="en-US"/>
          </a:p>
        </p:txBody>
      </p:sp>
      <p:sp>
        <p:nvSpPr>
          <p:cNvPr id="42" name="Text 40"/>
          <p:cNvSpPr/>
          <p:nvPr/>
        </p:nvSpPr>
        <p:spPr>
          <a:xfrm>
            <a:off x="0" y="868680"/>
            <a:ext cx="9144000" cy="365760"/>
          </a:xfrm>
          <a:prstGeom prst="rect">
            <a:avLst/>
          </a:prstGeom>
          <a:noFill/>
          <a:ln/>
        </p:spPr>
        <p:txBody>
          <a:bodyPr wrap="square" rtlCol="0" anchor="ctr"/>
          <a:lstStyle/>
          <a:p>
            <a:pPr marL="0" indent="0" algn="ctr">
              <a:buNone/>
            </a:pPr>
            <a:r>
              <a:rPr lang="en-US" sz="1500" kern="0" spc="400" dirty="0">
                <a:solidFill>
                  <a:srgbClr val="FFD23F"/>
                </a:solidFill>
                <a:latin typeface="Arial Rounded MT Bold" pitchFamily="34" charset="0"/>
                <a:ea typeface="Arial Rounded MT Bold" pitchFamily="34" charset="-122"/>
                <a:cs typeface="Arial Rounded MT Bold" pitchFamily="34" charset="-120"/>
              </a:rPr>
              <a:t>M U R R A Y ' S   E N G L I S H</a:t>
            </a:r>
            <a:endParaRPr lang="en-US" sz="1500" dirty="0"/>
          </a:p>
        </p:txBody>
      </p:sp>
      <p:sp>
        <p:nvSpPr>
          <p:cNvPr id="43" name="Text 41"/>
          <p:cNvSpPr/>
          <p:nvPr/>
        </p:nvSpPr>
        <p:spPr>
          <a:xfrm>
            <a:off x="0" y="1325880"/>
            <a:ext cx="9144000" cy="914400"/>
          </a:xfrm>
          <a:prstGeom prst="rect">
            <a:avLst/>
          </a:prstGeom>
          <a:noFill/>
          <a:ln/>
        </p:spPr>
        <p:txBody>
          <a:bodyPr wrap="square" rtlCol="0" anchor="ctr"/>
          <a:lstStyle/>
          <a:p>
            <a:pPr marL="0" indent="0" algn="ctr">
              <a:buNone/>
            </a:pPr>
            <a:r>
              <a:rPr lang="en-US" sz="4600" dirty="0">
                <a:solidFill>
                  <a:srgbClr val="FFFFFF"/>
                </a:solidFill>
                <a:latin typeface="Arial Rounded MT Bold" pitchFamily="34" charset="0"/>
                <a:ea typeface="Arial Rounded MT Bold" pitchFamily="34" charset="-122"/>
                <a:cs typeface="Arial Rounded MT Bold" pitchFamily="34" charset="-120"/>
              </a:rPr>
              <a:t>Guess the Letter!</a:t>
            </a:r>
            <a:endParaRPr lang="en-US" sz="4600" dirty="0"/>
          </a:p>
        </p:txBody>
      </p:sp>
      <p:sp>
        <p:nvSpPr>
          <p:cNvPr id="44" name="Text 42"/>
          <p:cNvSpPr/>
          <p:nvPr/>
        </p:nvSpPr>
        <p:spPr>
          <a:xfrm>
            <a:off x="0" y="2468880"/>
            <a:ext cx="9144000" cy="457200"/>
          </a:xfrm>
          <a:prstGeom prst="rect">
            <a:avLst/>
          </a:prstGeom>
          <a:noFill/>
          <a:ln/>
        </p:spPr>
        <p:txBody>
          <a:bodyPr wrap="square" rtlCol="0" anchor="ctr"/>
          <a:lstStyle/>
          <a:p>
            <a:pPr marL="0" indent="0" algn="ctr">
              <a:buNone/>
            </a:pPr>
            <a:r>
              <a:rPr lang="en-US" sz="2000" dirty="0">
                <a:solidFill>
                  <a:srgbClr val="9B8CFF"/>
                </a:solidFill>
                <a:latin typeface="Helvetica Neue" pitchFamily="34" charset="0"/>
                <a:ea typeface="Helvetica Neue" pitchFamily="34" charset="-122"/>
                <a:cs typeface="Helvetica Neue" pitchFamily="34" charset="-120"/>
              </a:rPr>
              <a:t>Look 👀 · Read 🔤 · Type 💬</a:t>
            </a:r>
            <a:endParaRPr lang="en-US" sz="2000" dirty="0"/>
          </a:p>
        </p:txBody>
      </p:sp>
      <p:sp>
        <p:nvSpPr>
          <p:cNvPr id="45" name="Shape 43"/>
          <p:cNvSpPr/>
          <p:nvPr/>
        </p:nvSpPr>
        <p:spPr>
          <a:xfrm>
            <a:off x="3749040" y="3200400"/>
            <a:ext cx="1645920" cy="685800"/>
          </a:xfrm>
          <a:prstGeom prst="roundRect">
            <a:avLst>
              <a:gd name="adj" fmla="val 49333"/>
            </a:avLst>
          </a:prstGeom>
          <a:solidFill>
            <a:srgbClr val="FFD23F"/>
          </a:solidFill>
          <a:ln/>
          <a:effectLst>
            <a:outerShdw blurRad="127000" dist="50800" dir="5400000" algn="bl" rotWithShape="0">
              <a:srgbClr val="000000">
                <a:alpha val="35000"/>
              </a:srgbClr>
            </a:outerShdw>
          </a:effectLst>
        </p:spPr>
        <p:txBody>
          <a:bodyPr/>
          <a:lstStyle/>
          <a:p>
            <a:endParaRPr lang="en-US"/>
          </a:p>
        </p:txBody>
      </p:sp>
      <p:sp>
        <p:nvSpPr>
          <p:cNvPr id="46" name="Text 44"/>
          <p:cNvSpPr/>
          <p:nvPr/>
        </p:nvSpPr>
        <p:spPr>
          <a:xfrm>
            <a:off x="3749040" y="3200400"/>
            <a:ext cx="1645920" cy="685800"/>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DAY 1</a:t>
            </a:r>
            <a:endParaRPr lang="en-US" sz="2600" dirty="0"/>
          </a:p>
        </p:txBody>
      </p:sp>
      <p:sp>
        <p:nvSpPr>
          <p:cNvPr id="47" name="Text 45"/>
          <p:cNvSpPr/>
          <p:nvPr/>
        </p:nvSpPr>
        <p:spPr>
          <a:xfrm>
            <a:off x="0" y="4617720"/>
            <a:ext cx="9144000" cy="320040"/>
          </a:xfrm>
          <a:prstGeom prst="rect">
            <a:avLst/>
          </a:prstGeom>
          <a:noFill/>
          <a:ln/>
        </p:spPr>
        <p:txBody>
          <a:bodyPr wrap="square" rtlCol="0" anchor="ctr"/>
          <a:lstStyle/>
          <a:p>
            <a:pPr marL="0" indent="0" algn="ctr">
              <a:buNone/>
            </a:pPr>
            <a:r>
              <a:rPr lang="en-US" sz="1300" dirty="0">
                <a:solidFill>
                  <a:srgbClr val="5A548A"/>
                </a:solidFill>
                <a:latin typeface="Helvetica Neue" pitchFamily="34" charset="0"/>
                <a:ea typeface="Helvetica Neue" pitchFamily="34" charset="-122"/>
                <a:cs typeface="Helvetica Neue" pitchFamily="34" charset="-120"/>
              </a:rPr>
              <a:t>murraycohen.com</a:t>
            </a:r>
            <a:endParaRPr lang="en-US" sz="13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Super!</a:t>
            </a:r>
            <a:endParaRPr lang="en-US" sz="3000" dirty="0"/>
          </a:p>
        </p:txBody>
      </p:sp>
      <p:pic>
        <p:nvPicPr>
          <p:cNvPr id="7" name="Image 0" descr="gtl/s06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f</a:t>
            </a:r>
            <a:r>
              <a:rPr lang="en-US" sz="5400" dirty="0">
                <a:solidFill>
                  <a:srgbClr val="241F4E"/>
                </a:solidFill>
                <a:latin typeface="Arial Rounded MT Bold" pitchFamily="34" charset="0"/>
                <a:ea typeface="Arial Rounded MT Bold" pitchFamily="34" charset="-122"/>
                <a:cs typeface="Arial Rounded MT Bold" pitchFamily="34" charset="-120"/>
              </a:rPr>
              <a:t>an</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08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gg</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f</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e</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7" name="Image 0" descr="gtl/s08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e</a:t>
            </a:r>
            <a:r>
              <a:rPr lang="en-US" sz="5400" dirty="0">
                <a:solidFill>
                  <a:srgbClr val="241F4E"/>
                </a:solidFill>
                <a:latin typeface="Arial Rounded MT Bold" pitchFamily="34" charset="0"/>
                <a:ea typeface="Arial Rounded MT Bold" pitchFamily="34" charset="-122"/>
                <a:cs typeface="Arial Rounded MT Bold" pitchFamily="34" charset="-120"/>
              </a:rPr>
              <a:t>gg</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10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all</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r</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b</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7" name="Image 0" descr="gtl/s10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b</a:t>
            </a:r>
            <a:r>
              <a:rPr lang="en-US" sz="5400" dirty="0">
                <a:solidFill>
                  <a:srgbClr val="241F4E"/>
                </a:solidFill>
                <a:latin typeface="Arial Rounded MT Bold" pitchFamily="34" charset="0"/>
                <a:ea typeface="Arial Rounded MT Bold" pitchFamily="34" charset="-122"/>
                <a:cs typeface="Arial Rounded MT Bold" pitchFamily="34" charset="-120"/>
              </a:rPr>
              <a:t>all</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12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at</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n</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h</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Yes!</a:t>
            </a:r>
            <a:endParaRPr lang="en-US" sz="3000" dirty="0"/>
          </a:p>
        </p:txBody>
      </p:sp>
      <p:pic>
        <p:nvPicPr>
          <p:cNvPr id="7" name="Image 0" descr="gtl/s12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h</a:t>
            </a:r>
            <a:r>
              <a:rPr lang="en-US" sz="5400" dirty="0">
                <a:solidFill>
                  <a:srgbClr val="241F4E"/>
                </a:solidFill>
                <a:latin typeface="Arial Rounded MT Bold" pitchFamily="34" charset="0"/>
                <a:ea typeface="Arial Rounded MT Bold" pitchFamily="34" charset="-122"/>
                <a:cs typeface="Arial Rounded MT Bold" pitchFamily="34" charset="-120"/>
              </a:rPr>
              <a:t>at</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14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gloo</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i</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l</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7" name="Image 0" descr="gtl/s14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i</a:t>
            </a:r>
            <a:r>
              <a:rPr lang="en-US" sz="5400" dirty="0">
                <a:solidFill>
                  <a:srgbClr val="241F4E"/>
                </a:solidFill>
                <a:latin typeface="Arial Rounded MT Bold" pitchFamily="34" charset="0"/>
                <a:ea typeface="Arial Rounded MT Bold" pitchFamily="34" charset="-122"/>
                <a:cs typeface="Arial Rounded MT Bold" pitchFamily="34" charset="-120"/>
              </a:rPr>
              <a:t>gloo</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16_c.png"/>
          <p:cNvPicPr>
            <a:picLocks noChangeAspect="1"/>
          </p:cNvPicPr>
          <p:nvPr/>
        </p:nvPicPr>
        <p:blipFill>
          <a:blip r:embed="rId3"/>
          <a:stretch>
            <a:fillRect/>
          </a:stretch>
        </p:blipFill>
        <p:spPr>
          <a:xfrm>
            <a:off x="3900961" y="1554480"/>
            <a:ext cx="1342078"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am</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i</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j</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How to play</a:t>
            </a:r>
            <a:endParaRPr lang="en-US" sz="3000" dirty="0"/>
          </a:p>
        </p:txBody>
      </p:sp>
      <p:sp>
        <p:nvSpPr>
          <p:cNvPr id="7" name="Shape 5"/>
          <p:cNvSpPr/>
          <p:nvPr/>
        </p:nvSpPr>
        <p:spPr>
          <a:xfrm>
            <a:off x="1097280" y="1737360"/>
            <a:ext cx="6949440" cy="777240"/>
          </a:xfrm>
          <a:prstGeom prst="roundRect">
            <a:avLst>
              <a:gd name="adj" fmla="val 17647"/>
            </a:avLst>
          </a:prstGeom>
          <a:solidFill>
            <a:srgbClr val="FFFFFF"/>
          </a:solidFill>
          <a:ln w="38100">
            <a:solidFill>
              <a:srgbClr val="9B8CFF"/>
            </a:solidFill>
            <a:prstDash val="solid"/>
          </a:ln>
        </p:spPr>
        <p:txBody>
          <a:bodyPr/>
          <a:lstStyle/>
          <a:p>
            <a:endParaRPr lang="en-US"/>
          </a:p>
        </p:txBody>
      </p:sp>
      <p:sp>
        <p:nvSpPr>
          <p:cNvPr id="8" name="Text 6"/>
          <p:cNvSpPr/>
          <p:nvPr/>
        </p:nvSpPr>
        <p:spPr>
          <a:xfrm>
            <a:off x="1371600" y="1737360"/>
            <a:ext cx="6400800" cy="777240"/>
          </a:xfrm>
          <a:prstGeom prst="rect">
            <a:avLst/>
          </a:prstGeom>
          <a:noFill/>
          <a:ln/>
        </p:spPr>
        <p:txBody>
          <a:bodyPr wrap="square" rtlCol="0" anchor="ctr"/>
          <a:lstStyle/>
          <a:p>
            <a:pPr marL="0" indent="0">
              <a:buNone/>
            </a:pPr>
            <a:r>
              <a:rPr lang="en-US" sz="2200" dirty="0">
                <a:solidFill>
                  <a:srgbClr val="241F4E"/>
                </a:solidFill>
                <a:latin typeface="Arial Rounded MT Bold" pitchFamily="34" charset="0"/>
                <a:ea typeface="Arial Rounded MT Bold" pitchFamily="34" charset="-122"/>
                <a:cs typeface="Arial Rounded MT Bold" pitchFamily="34" charset="-120"/>
              </a:rPr>
              <a:t>👀   Look at the picture</a:t>
            </a:r>
            <a:endParaRPr lang="en-US" sz="2200" dirty="0"/>
          </a:p>
        </p:txBody>
      </p:sp>
      <p:sp>
        <p:nvSpPr>
          <p:cNvPr id="9" name="Shape 7"/>
          <p:cNvSpPr/>
          <p:nvPr/>
        </p:nvSpPr>
        <p:spPr>
          <a:xfrm>
            <a:off x="1097280" y="2651760"/>
            <a:ext cx="6949440" cy="777240"/>
          </a:xfrm>
          <a:prstGeom prst="roundRect">
            <a:avLst>
              <a:gd name="adj" fmla="val 17647"/>
            </a:avLst>
          </a:prstGeom>
          <a:solidFill>
            <a:srgbClr val="FFFFFF"/>
          </a:solidFill>
          <a:ln w="38100">
            <a:solidFill>
              <a:srgbClr val="9B8CFF"/>
            </a:solidFill>
            <a:prstDash val="solid"/>
          </a:ln>
        </p:spPr>
        <p:txBody>
          <a:bodyPr/>
          <a:lstStyle/>
          <a:p>
            <a:endParaRPr lang="en-US"/>
          </a:p>
        </p:txBody>
      </p:sp>
      <p:sp>
        <p:nvSpPr>
          <p:cNvPr id="10" name="Text 8"/>
          <p:cNvSpPr/>
          <p:nvPr/>
        </p:nvSpPr>
        <p:spPr>
          <a:xfrm>
            <a:off x="1371600" y="2651760"/>
            <a:ext cx="6400800" cy="777240"/>
          </a:xfrm>
          <a:prstGeom prst="rect">
            <a:avLst/>
          </a:prstGeom>
          <a:noFill/>
          <a:ln/>
        </p:spPr>
        <p:txBody>
          <a:bodyPr wrap="square" rtlCol="0" anchor="ctr"/>
          <a:lstStyle/>
          <a:p>
            <a:pPr marL="0" indent="0">
              <a:buNone/>
            </a:pPr>
            <a:r>
              <a:rPr lang="en-US" sz="2200" dirty="0">
                <a:solidFill>
                  <a:srgbClr val="241F4E"/>
                </a:solidFill>
                <a:latin typeface="Arial Rounded MT Bold" pitchFamily="34" charset="0"/>
                <a:ea typeface="Arial Rounded MT Bold" pitchFamily="34" charset="-122"/>
                <a:cs typeface="Arial Rounded MT Bold" pitchFamily="34" charset="-120"/>
              </a:rPr>
              <a:t>🔤   Read the word — one letter is missing!</a:t>
            </a:r>
            <a:endParaRPr lang="en-US" sz="2200" dirty="0"/>
          </a:p>
        </p:txBody>
      </p:sp>
      <p:sp>
        <p:nvSpPr>
          <p:cNvPr id="11" name="Shape 9"/>
          <p:cNvSpPr/>
          <p:nvPr/>
        </p:nvSpPr>
        <p:spPr>
          <a:xfrm>
            <a:off x="1097280" y="3566160"/>
            <a:ext cx="6949440" cy="777240"/>
          </a:xfrm>
          <a:prstGeom prst="roundRect">
            <a:avLst>
              <a:gd name="adj" fmla="val 17647"/>
            </a:avLst>
          </a:prstGeom>
          <a:solidFill>
            <a:srgbClr val="241F4E"/>
          </a:solidFill>
          <a:ln w="12700">
            <a:solidFill>
              <a:srgbClr val="9B8CFF"/>
            </a:solidFill>
            <a:prstDash val="solid"/>
          </a:ln>
        </p:spPr>
        <p:txBody>
          <a:bodyPr/>
          <a:lstStyle/>
          <a:p>
            <a:endParaRPr lang="en-US"/>
          </a:p>
        </p:txBody>
      </p:sp>
      <p:sp>
        <p:nvSpPr>
          <p:cNvPr id="12" name="Text 10"/>
          <p:cNvSpPr/>
          <p:nvPr/>
        </p:nvSpPr>
        <p:spPr>
          <a:xfrm>
            <a:off x="1371600" y="3566160"/>
            <a:ext cx="6400800" cy="777240"/>
          </a:xfrm>
          <a:prstGeom prst="rect">
            <a:avLst/>
          </a:prstGeom>
          <a:noFill/>
          <a:ln/>
        </p:spPr>
        <p:txBody>
          <a:bodyPr wrap="square" rtlCol="0" anchor="ctr"/>
          <a:lstStyle/>
          <a:p>
            <a:pPr marL="0" indent="0">
              <a:buNone/>
            </a:pPr>
            <a:r>
              <a:rPr lang="en-US" sz="22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2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Yes!</a:t>
            </a:r>
            <a:endParaRPr lang="en-US" sz="3000" dirty="0"/>
          </a:p>
        </p:txBody>
      </p:sp>
      <p:pic>
        <p:nvPicPr>
          <p:cNvPr id="7" name="Image 0" descr="gtl/s16_c.png"/>
          <p:cNvPicPr>
            <a:picLocks noChangeAspect="1"/>
          </p:cNvPicPr>
          <p:nvPr/>
        </p:nvPicPr>
        <p:blipFill>
          <a:blip r:embed="rId3"/>
          <a:stretch>
            <a:fillRect/>
          </a:stretch>
        </p:blipFill>
        <p:spPr>
          <a:xfrm>
            <a:off x="3824707" y="1481328"/>
            <a:ext cx="1494587"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j</a:t>
            </a:r>
            <a:r>
              <a:rPr lang="en-US" sz="5400" dirty="0">
                <a:solidFill>
                  <a:srgbClr val="241F4E"/>
                </a:solidFill>
                <a:latin typeface="Arial Rounded MT Bold" pitchFamily="34" charset="0"/>
                <a:ea typeface="Arial Rounded MT Bold" pitchFamily="34" charset="-122"/>
                <a:cs typeface="Arial Rounded MT Bold" pitchFamily="34" charset="-120"/>
              </a:rPr>
              <a:t>am</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18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oon</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w</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m</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pic>
        <p:nvPicPr>
          <p:cNvPr id="7" name="Image 0" descr="gtl/s18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m</a:t>
            </a:r>
            <a:r>
              <a:rPr lang="en-US" sz="5400" dirty="0">
                <a:solidFill>
                  <a:srgbClr val="241F4E"/>
                </a:solidFill>
                <a:latin typeface="Arial Rounded MT Bold" pitchFamily="34" charset="0"/>
                <a:ea typeface="Arial Rounded MT Bold" pitchFamily="34" charset="-122"/>
                <a:cs typeface="Arial Rounded MT Bold" pitchFamily="34" charset="-120"/>
              </a:rPr>
              <a:t>oon</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20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ite</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x</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k</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Super!</a:t>
            </a:r>
            <a:endParaRPr lang="en-US" sz="3000" dirty="0"/>
          </a:p>
        </p:txBody>
      </p:sp>
      <p:pic>
        <p:nvPicPr>
          <p:cNvPr id="7" name="Image 0" descr="gtl/s20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k</a:t>
            </a:r>
            <a:r>
              <a:rPr lang="en-US" sz="5400" dirty="0">
                <a:solidFill>
                  <a:srgbClr val="241F4E"/>
                </a:solidFill>
                <a:latin typeface="Arial Rounded MT Bold" pitchFamily="34" charset="0"/>
                <a:ea typeface="Arial Rounded MT Bold" pitchFamily="34" charset="-122"/>
                <a:cs typeface="Arial Rounded MT Bold" pitchFamily="34" charset="-120"/>
              </a:rPr>
              <a:t>ite</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22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eaf</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l</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t</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7" name="Image 0" descr="gtl/s22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l</a:t>
            </a:r>
            <a:r>
              <a:rPr lang="en-US" sz="5400" dirty="0">
                <a:solidFill>
                  <a:srgbClr val="241F4E"/>
                </a:solidFill>
                <a:latin typeface="Arial Rounded MT Bold" pitchFamily="34" charset="0"/>
                <a:ea typeface="Arial Rounded MT Bold" pitchFamily="34" charset="-122"/>
                <a:cs typeface="Arial Rounded MT Bold" pitchFamily="34" charset="-120"/>
              </a:rPr>
              <a:t>eaf</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24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range</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q</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o</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7" name="Image 0" descr="gtl/s24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o</a:t>
            </a:r>
            <a:r>
              <a:rPr lang="en-US" sz="5400" dirty="0">
                <a:solidFill>
                  <a:srgbClr val="241F4E"/>
                </a:solidFill>
                <a:latin typeface="Arial Rounded MT Bold" pitchFamily="34" charset="0"/>
                <a:ea typeface="Arial Rounded MT Bold" pitchFamily="34" charset="-122"/>
                <a:cs typeface="Arial Rounded MT Bold" pitchFamily="34" charset="-120"/>
              </a:rPr>
              <a:t>range</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26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ig</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r</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p</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00_c.jp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iraffe</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g</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q</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7" name="Image 0" descr="gtl/s26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p</a:t>
            </a:r>
            <a:r>
              <a:rPr lang="en-US" sz="5400" dirty="0">
                <a:solidFill>
                  <a:srgbClr val="241F4E"/>
                </a:solidFill>
                <a:latin typeface="Arial Rounded MT Bold" pitchFamily="34" charset="0"/>
                <a:ea typeface="Arial Rounded MT Bold" pitchFamily="34" charset="-122"/>
                <a:cs typeface="Arial Rounded MT Bold" pitchFamily="34" charset="-120"/>
              </a:rPr>
              <a:t>ig</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28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abbit</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p</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r</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Super!</a:t>
            </a:r>
            <a:endParaRPr lang="en-US" sz="3000" dirty="0"/>
          </a:p>
        </p:txBody>
      </p:sp>
      <p:pic>
        <p:nvPicPr>
          <p:cNvPr id="7" name="Image 0" descr="gtl/s28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r</a:t>
            </a:r>
            <a:r>
              <a:rPr lang="en-US" sz="5400" dirty="0">
                <a:solidFill>
                  <a:srgbClr val="241F4E"/>
                </a:solidFill>
                <a:latin typeface="Arial Rounded MT Bold" pitchFamily="34" charset="0"/>
                <a:ea typeface="Arial Rounded MT Bold" pitchFamily="34" charset="-122"/>
                <a:cs typeface="Arial Rounded MT Bold" pitchFamily="34" charset="-120"/>
              </a:rPr>
              <a:t>abbit</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30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est</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n</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h</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pic>
        <p:nvPicPr>
          <p:cNvPr id="7" name="Image 0" descr="gtl/s30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n</a:t>
            </a:r>
            <a:r>
              <a:rPr lang="en-US" sz="5400" dirty="0">
                <a:solidFill>
                  <a:srgbClr val="241F4E"/>
                </a:solidFill>
                <a:latin typeface="Arial Rounded MT Bold" pitchFamily="34" charset="0"/>
                <a:ea typeface="Arial Rounded MT Bold" pitchFamily="34" charset="-122"/>
                <a:cs typeface="Arial Rounded MT Bold" pitchFamily="34" charset="-120"/>
              </a:rPr>
              <a:t>est</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32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ueen</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o</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q</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pic>
        <p:nvPicPr>
          <p:cNvPr id="7" name="Image 0" descr="gtl/s32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q</a:t>
            </a:r>
            <a:r>
              <a:rPr lang="en-US" sz="5400" dirty="0">
                <a:solidFill>
                  <a:srgbClr val="241F4E"/>
                </a:solidFill>
                <a:latin typeface="Arial Rounded MT Bold" pitchFamily="34" charset="0"/>
                <a:ea typeface="Arial Rounded MT Bold" pitchFamily="34" charset="-122"/>
                <a:cs typeface="Arial Rounded MT Bold" pitchFamily="34" charset="-120"/>
              </a:rPr>
              <a:t>ueen</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34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un</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s</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b</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pic>
        <p:nvPicPr>
          <p:cNvPr id="7" name="Image 0" descr="gtl/s34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s</a:t>
            </a:r>
            <a:r>
              <a:rPr lang="en-US" sz="5400" dirty="0">
                <a:solidFill>
                  <a:srgbClr val="241F4E"/>
                </a:solidFill>
                <a:latin typeface="Arial Rounded MT Bold" pitchFamily="34" charset="0"/>
                <a:ea typeface="Arial Rounded MT Bold" pitchFamily="34" charset="-122"/>
                <a:cs typeface="Arial Rounded MT Bold" pitchFamily="34" charset="-120"/>
              </a:rPr>
              <a:t>un</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36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urtle</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t</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l</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Super!</a:t>
            </a:r>
            <a:endParaRPr lang="en-US" sz="3000" dirty="0"/>
          </a:p>
        </p:txBody>
      </p:sp>
      <p:pic>
        <p:nvPicPr>
          <p:cNvPr id="7" name="Image 0" descr="gtl/s00_c.jp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g</a:t>
            </a:r>
            <a:r>
              <a:rPr lang="en-US" sz="5400" dirty="0">
                <a:solidFill>
                  <a:srgbClr val="241F4E"/>
                </a:solidFill>
                <a:latin typeface="Arial Rounded MT Bold" pitchFamily="34" charset="0"/>
                <a:ea typeface="Arial Rounded MT Bold" pitchFamily="34" charset="-122"/>
                <a:cs typeface="Arial Rounded MT Bold" pitchFamily="34" charset="-120"/>
              </a:rPr>
              <a:t>iraffe</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pic>
        <p:nvPicPr>
          <p:cNvPr id="7" name="Image 0" descr="gtl/s36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t</a:t>
            </a:r>
            <a:r>
              <a:rPr lang="en-US" sz="5400" dirty="0">
                <a:solidFill>
                  <a:srgbClr val="241F4E"/>
                </a:solidFill>
                <a:latin typeface="Arial Rounded MT Bold" pitchFamily="34" charset="0"/>
                <a:ea typeface="Arial Rounded MT Bold" pitchFamily="34" charset="-122"/>
                <a:cs typeface="Arial Rounded MT Bold" pitchFamily="34" charset="-120"/>
              </a:rPr>
              <a:t>urtle</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38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mbrella</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n</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u</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7" name="Image 0" descr="gtl/s38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u</a:t>
            </a:r>
            <a:r>
              <a:rPr lang="en-US" sz="5400" dirty="0">
                <a:solidFill>
                  <a:srgbClr val="241F4E"/>
                </a:solidFill>
                <a:latin typeface="Arial Rounded MT Bold" pitchFamily="34" charset="0"/>
                <a:ea typeface="Arial Rounded MT Bold" pitchFamily="34" charset="-122"/>
                <a:cs typeface="Arial Rounded MT Bold" pitchFamily="34" charset="-120"/>
              </a:rPr>
              <a:t>mbrella</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40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an</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y</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v</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Super!</a:t>
            </a:r>
            <a:endParaRPr lang="en-US" sz="3000" dirty="0"/>
          </a:p>
        </p:txBody>
      </p:sp>
      <p:pic>
        <p:nvPicPr>
          <p:cNvPr id="7" name="Image 0" descr="gtl/s40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v</a:t>
            </a:r>
            <a:r>
              <a:rPr lang="en-US" sz="5400" dirty="0">
                <a:solidFill>
                  <a:srgbClr val="241F4E"/>
                </a:solidFill>
                <a:latin typeface="Arial Rounded MT Bold" pitchFamily="34" charset="0"/>
                <a:ea typeface="Arial Rounded MT Bold" pitchFamily="34" charset="-122"/>
                <a:cs typeface="Arial Rounded MT Bold" pitchFamily="34" charset="-120"/>
              </a:rPr>
              <a:t>an</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42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o-yo</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y</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v</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pic>
        <p:nvPicPr>
          <p:cNvPr id="7" name="Image 0" descr="gtl/s42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y</a:t>
            </a:r>
            <a:r>
              <a:rPr lang="en-US" sz="5400" dirty="0">
                <a:solidFill>
                  <a:srgbClr val="241F4E"/>
                </a:solidFill>
                <a:latin typeface="Arial Rounded MT Bold" pitchFamily="34" charset="0"/>
                <a:ea typeface="Arial Rounded MT Bold" pitchFamily="34" charset="-122"/>
                <a:cs typeface="Arial Rounded MT Bold" pitchFamily="34" charset="-120"/>
              </a:rPr>
              <a:t>o-yo</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44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atermelon</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m</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w</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7" name="Image 0" descr="gtl/s44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w</a:t>
            </a:r>
            <a:r>
              <a:rPr lang="en-US" sz="5400" dirty="0">
                <a:solidFill>
                  <a:srgbClr val="241F4E"/>
                </a:solidFill>
                <a:latin typeface="Arial Rounded MT Bold" pitchFamily="34" charset="0"/>
                <a:ea typeface="Arial Rounded MT Bold" pitchFamily="34" charset="-122"/>
                <a:cs typeface="Arial Rounded MT Bold" pitchFamily="34" charset="-120"/>
              </a:rPr>
              <a:t>atermelon</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46_c.png"/>
          <p:cNvPicPr>
            <a:picLocks noChangeAspect="1"/>
          </p:cNvPicPr>
          <p:nvPr/>
        </p:nvPicPr>
        <p:blipFill>
          <a:blip r:embed="rId3"/>
          <a:stretch>
            <a:fillRect/>
          </a:stretch>
        </p:blipFill>
        <p:spPr>
          <a:xfrm>
            <a:off x="3900961" y="1554480"/>
            <a:ext cx="1342078"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-ray</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x</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k</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02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pple</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a</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v</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Yes!</a:t>
            </a:r>
            <a:endParaRPr lang="en-US" sz="3000" dirty="0"/>
          </a:p>
        </p:txBody>
      </p:sp>
      <p:pic>
        <p:nvPicPr>
          <p:cNvPr id="7" name="Image 0" descr="gtl/s46_c.png"/>
          <p:cNvPicPr>
            <a:picLocks noChangeAspect="1"/>
          </p:cNvPicPr>
          <p:nvPr/>
        </p:nvPicPr>
        <p:blipFill>
          <a:blip r:embed="rId3"/>
          <a:stretch>
            <a:fillRect/>
          </a:stretch>
        </p:blipFill>
        <p:spPr>
          <a:xfrm>
            <a:off x="3824707" y="1481328"/>
            <a:ext cx="1494587"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x</a:t>
            </a:r>
            <a:r>
              <a:rPr lang="en-US" sz="5400" dirty="0">
                <a:solidFill>
                  <a:srgbClr val="241F4E"/>
                </a:solidFill>
                <a:latin typeface="Arial Rounded MT Bold" pitchFamily="34" charset="0"/>
                <a:ea typeface="Arial Rounded MT Bold" pitchFamily="34" charset="-122"/>
                <a:cs typeface="Arial Rounded MT Bold" pitchFamily="34" charset="-120"/>
              </a:rPr>
              <a:t>-ray</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48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ebra</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n</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z</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Yes!</a:t>
            </a:r>
            <a:endParaRPr lang="en-US" sz="3000" dirty="0"/>
          </a:p>
        </p:txBody>
      </p:sp>
      <p:pic>
        <p:nvPicPr>
          <p:cNvPr id="7" name="Image 0" descr="gtl/s48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z</a:t>
            </a:r>
            <a:r>
              <a:rPr lang="en-US" sz="5400" dirty="0">
                <a:solidFill>
                  <a:srgbClr val="241F4E"/>
                </a:solidFill>
                <a:latin typeface="Arial Rounded MT Bold" pitchFamily="34" charset="0"/>
                <a:ea typeface="Arial Rounded MT Bold" pitchFamily="34" charset="-122"/>
                <a:cs typeface="Arial Rounded MT Bold" pitchFamily="34" charset="-120"/>
              </a:rPr>
              <a:t>ebra</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50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og</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d</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p</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pic>
        <p:nvPicPr>
          <p:cNvPr id="7" name="Image 0" descr="gtl/s50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d</a:t>
            </a:r>
            <a:r>
              <a:rPr lang="en-US" sz="5400" dirty="0">
                <a:solidFill>
                  <a:srgbClr val="241F4E"/>
                </a:solidFill>
                <a:latin typeface="Arial Rounded MT Bold" pitchFamily="34" charset="0"/>
                <a:ea typeface="Arial Rounded MT Bold" pitchFamily="34" charset="-122"/>
                <a:cs typeface="Arial Rounded MT Bold" pitchFamily="34" charset="-120"/>
              </a:rPr>
              <a:t>og</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6624022" y="4777454"/>
            <a:ext cx="68144" cy="68144"/>
          </a:xfrm>
          <a:prstGeom prst="ellipse">
            <a:avLst/>
          </a:prstGeom>
          <a:solidFill>
            <a:srgbClr val="FFFFFF">
              <a:alpha val="50000"/>
            </a:srgbClr>
          </a:solidFill>
          <a:ln/>
        </p:spPr>
        <p:txBody>
          <a:bodyPr/>
          <a:lstStyle/>
          <a:p>
            <a:endParaRPr lang="en-US"/>
          </a:p>
        </p:txBody>
      </p:sp>
      <p:sp>
        <p:nvSpPr>
          <p:cNvPr id="3" name="Shape 1"/>
          <p:cNvSpPr/>
          <p:nvPr/>
        </p:nvSpPr>
        <p:spPr>
          <a:xfrm>
            <a:off x="2446281" y="769013"/>
            <a:ext cx="71715" cy="71715"/>
          </a:xfrm>
          <a:prstGeom prst="ellipse">
            <a:avLst/>
          </a:prstGeom>
          <a:solidFill>
            <a:srgbClr val="FFFFFF">
              <a:alpha val="45000"/>
            </a:srgbClr>
          </a:solidFill>
          <a:ln/>
        </p:spPr>
        <p:txBody>
          <a:bodyPr/>
          <a:lstStyle/>
          <a:p>
            <a:endParaRPr lang="en-US"/>
          </a:p>
        </p:txBody>
      </p:sp>
      <p:sp>
        <p:nvSpPr>
          <p:cNvPr id="4" name="Shape 2"/>
          <p:cNvSpPr/>
          <p:nvPr/>
        </p:nvSpPr>
        <p:spPr>
          <a:xfrm>
            <a:off x="3271638" y="4330955"/>
            <a:ext cx="50835" cy="50835"/>
          </a:xfrm>
          <a:prstGeom prst="ellipse">
            <a:avLst/>
          </a:prstGeom>
          <a:solidFill>
            <a:srgbClr val="FFFFFF">
              <a:alpha val="43000"/>
            </a:srgbClr>
          </a:solidFill>
          <a:ln/>
        </p:spPr>
        <p:txBody>
          <a:bodyPr/>
          <a:lstStyle/>
          <a:p>
            <a:endParaRPr lang="en-US"/>
          </a:p>
        </p:txBody>
      </p:sp>
      <p:sp>
        <p:nvSpPr>
          <p:cNvPr id="5" name="Shape 3"/>
          <p:cNvSpPr/>
          <p:nvPr/>
        </p:nvSpPr>
        <p:spPr>
          <a:xfrm>
            <a:off x="2330962" y="4362264"/>
            <a:ext cx="72408" cy="72408"/>
          </a:xfrm>
          <a:prstGeom prst="ellipse">
            <a:avLst/>
          </a:prstGeom>
          <a:solidFill>
            <a:srgbClr val="FFFFFF">
              <a:alpha val="21000"/>
            </a:srgbClr>
          </a:solidFill>
          <a:ln/>
        </p:spPr>
        <p:txBody>
          <a:bodyPr/>
          <a:lstStyle/>
          <a:p>
            <a:endParaRPr lang="en-US"/>
          </a:p>
        </p:txBody>
      </p:sp>
      <p:sp>
        <p:nvSpPr>
          <p:cNvPr id="6" name="Shape 4"/>
          <p:cNvSpPr/>
          <p:nvPr/>
        </p:nvSpPr>
        <p:spPr>
          <a:xfrm>
            <a:off x="2857294" y="265507"/>
            <a:ext cx="41224" cy="41224"/>
          </a:xfrm>
          <a:prstGeom prst="ellipse">
            <a:avLst/>
          </a:prstGeom>
          <a:solidFill>
            <a:srgbClr val="FFFFFF">
              <a:alpha val="36000"/>
            </a:srgbClr>
          </a:solidFill>
          <a:ln/>
        </p:spPr>
        <p:txBody>
          <a:bodyPr/>
          <a:lstStyle/>
          <a:p>
            <a:endParaRPr lang="en-US"/>
          </a:p>
        </p:txBody>
      </p:sp>
      <p:sp>
        <p:nvSpPr>
          <p:cNvPr id="7" name="Shape 5"/>
          <p:cNvSpPr/>
          <p:nvPr/>
        </p:nvSpPr>
        <p:spPr>
          <a:xfrm>
            <a:off x="2466299" y="4392208"/>
            <a:ext cx="41876" cy="41876"/>
          </a:xfrm>
          <a:prstGeom prst="ellipse">
            <a:avLst/>
          </a:prstGeom>
          <a:solidFill>
            <a:srgbClr val="FFFFFF">
              <a:alpha val="48000"/>
            </a:srgbClr>
          </a:solidFill>
          <a:ln/>
        </p:spPr>
        <p:txBody>
          <a:bodyPr/>
          <a:lstStyle/>
          <a:p>
            <a:endParaRPr lang="en-US"/>
          </a:p>
        </p:txBody>
      </p:sp>
      <p:sp>
        <p:nvSpPr>
          <p:cNvPr id="8" name="Shape 6"/>
          <p:cNvSpPr/>
          <p:nvPr/>
        </p:nvSpPr>
        <p:spPr>
          <a:xfrm>
            <a:off x="1272221" y="775305"/>
            <a:ext cx="56447" cy="56447"/>
          </a:xfrm>
          <a:prstGeom prst="ellipse">
            <a:avLst/>
          </a:prstGeom>
          <a:solidFill>
            <a:srgbClr val="FFFFFF">
              <a:alpha val="63000"/>
            </a:srgbClr>
          </a:solidFill>
          <a:ln/>
        </p:spPr>
        <p:txBody>
          <a:bodyPr/>
          <a:lstStyle/>
          <a:p>
            <a:endParaRPr lang="en-US"/>
          </a:p>
        </p:txBody>
      </p:sp>
      <p:sp>
        <p:nvSpPr>
          <p:cNvPr id="9" name="Shape 7"/>
          <p:cNvSpPr/>
          <p:nvPr/>
        </p:nvSpPr>
        <p:spPr>
          <a:xfrm>
            <a:off x="7173880" y="4334614"/>
            <a:ext cx="36057" cy="36057"/>
          </a:xfrm>
          <a:prstGeom prst="ellipse">
            <a:avLst/>
          </a:prstGeom>
          <a:solidFill>
            <a:srgbClr val="FFFFFF">
              <a:alpha val="24000"/>
            </a:srgbClr>
          </a:solidFill>
          <a:ln/>
        </p:spPr>
        <p:txBody>
          <a:bodyPr/>
          <a:lstStyle/>
          <a:p>
            <a:endParaRPr lang="en-US"/>
          </a:p>
        </p:txBody>
      </p:sp>
      <p:sp>
        <p:nvSpPr>
          <p:cNvPr id="10" name="Shape 8"/>
          <p:cNvSpPr/>
          <p:nvPr/>
        </p:nvSpPr>
        <p:spPr>
          <a:xfrm>
            <a:off x="6796115" y="699757"/>
            <a:ext cx="59129" cy="59129"/>
          </a:xfrm>
          <a:prstGeom prst="ellipse">
            <a:avLst/>
          </a:prstGeom>
          <a:solidFill>
            <a:srgbClr val="FFFFFF">
              <a:alpha val="31000"/>
            </a:srgbClr>
          </a:solidFill>
          <a:ln/>
        </p:spPr>
        <p:txBody>
          <a:bodyPr/>
          <a:lstStyle/>
          <a:p>
            <a:endParaRPr lang="en-US"/>
          </a:p>
        </p:txBody>
      </p:sp>
      <p:sp>
        <p:nvSpPr>
          <p:cNvPr id="11" name="Shape 9"/>
          <p:cNvSpPr/>
          <p:nvPr/>
        </p:nvSpPr>
        <p:spPr>
          <a:xfrm>
            <a:off x="2437050" y="4293662"/>
            <a:ext cx="40116" cy="40116"/>
          </a:xfrm>
          <a:prstGeom prst="ellipse">
            <a:avLst/>
          </a:prstGeom>
          <a:solidFill>
            <a:srgbClr val="FFFFFF">
              <a:alpha val="35000"/>
            </a:srgbClr>
          </a:solidFill>
          <a:ln/>
        </p:spPr>
        <p:txBody>
          <a:bodyPr/>
          <a:lstStyle/>
          <a:p>
            <a:endParaRPr lang="en-US"/>
          </a:p>
        </p:txBody>
      </p:sp>
      <p:sp>
        <p:nvSpPr>
          <p:cNvPr id="12" name="Shape 10"/>
          <p:cNvSpPr/>
          <p:nvPr/>
        </p:nvSpPr>
        <p:spPr>
          <a:xfrm>
            <a:off x="7899156" y="4629052"/>
            <a:ext cx="37100" cy="37100"/>
          </a:xfrm>
          <a:prstGeom prst="ellipse">
            <a:avLst/>
          </a:prstGeom>
          <a:solidFill>
            <a:srgbClr val="FFFFFF">
              <a:alpha val="36000"/>
            </a:srgbClr>
          </a:solidFill>
          <a:ln/>
        </p:spPr>
        <p:txBody>
          <a:bodyPr/>
          <a:lstStyle/>
          <a:p>
            <a:endParaRPr lang="en-US"/>
          </a:p>
        </p:txBody>
      </p:sp>
      <p:sp>
        <p:nvSpPr>
          <p:cNvPr id="13" name="Shape 11"/>
          <p:cNvSpPr/>
          <p:nvPr/>
        </p:nvSpPr>
        <p:spPr>
          <a:xfrm>
            <a:off x="1826763" y="44993"/>
            <a:ext cx="36103" cy="36103"/>
          </a:xfrm>
          <a:prstGeom prst="ellipse">
            <a:avLst/>
          </a:prstGeom>
          <a:solidFill>
            <a:srgbClr val="FFFFFF">
              <a:alpha val="64000"/>
            </a:srgbClr>
          </a:solidFill>
          <a:ln/>
        </p:spPr>
        <p:txBody>
          <a:bodyPr/>
          <a:lstStyle/>
          <a:p>
            <a:endParaRPr lang="en-US"/>
          </a:p>
        </p:txBody>
      </p:sp>
      <p:sp>
        <p:nvSpPr>
          <p:cNvPr id="14" name="Shape 12"/>
          <p:cNvSpPr/>
          <p:nvPr/>
        </p:nvSpPr>
        <p:spPr>
          <a:xfrm>
            <a:off x="5964654" y="4104435"/>
            <a:ext cx="55343" cy="55343"/>
          </a:xfrm>
          <a:prstGeom prst="ellipse">
            <a:avLst/>
          </a:prstGeom>
          <a:solidFill>
            <a:srgbClr val="FFFFFF">
              <a:alpha val="52000"/>
            </a:srgbClr>
          </a:solidFill>
          <a:ln/>
        </p:spPr>
        <p:txBody>
          <a:bodyPr/>
          <a:lstStyle/>
          <a:p>
            <a:endParaRPr lang="en-US"/>
          </a:p>
        </p:txBody>
      </p:sp>
      <p:sp>
        <p:nvSpPr>
          <p:cNvPr id="15" name="Shape 13"/>
          <p:cNvSpPr/>
          <p:nvPr/>
        </p:nvSpPr>
        <p:spPr>
          <a:xfrm>
            <a:off x="5456419" y="201527"/>
            <a:ext cx="66106" cy="66106"/>
          </a:xfrm>
          <a:prstGeom prst="ellipse">
            <a:avLst/>
          </a:prstGeom>
          <a:solidFill>
            <a:srgbClr val="FFFFFF">
              <a:alpha val="61000"/>
            </a:srgbClr>
          </a:solidFill>
          <a:ln/>
        </p:spPr>
        <p:txBody>
          <a:bodyPr/>
          <a:lstStyle/>
          <a:p>
            <a:endParaRPr lang="en-US"/>
          </a:p>
        </p:txBody>
      </p:sp>
      <p:sp>
        <p:nvSpPr>
          <p:cNvPr id="16" name="Shape 14"/>
          <p:cNvSpPr/>
          <p:nvPr/>
        </p:nvSpPr>
        <p:spPr>
          <a:xfrm>
            <a:off x="1787212" y="309589"/>
            <a:ext cx="49855" cy="49855"/>
          </a:xfrm>
          <a:prstGeom prst="ellipse">
            <a:avLst/>
          </a:prstGeom>
          <a:solidFill>
            <a:srgbClr val="FFFFFF">
              <a:alpha val="35000"/>
            </a:srgbClr>
          </a:solidFill>
          <a:ln/>
        </p:spPr>
        <p:txBody>
          <a:bodyPr/>
          <a:lstStyle/>
          <a:p>
            <a:endParaRPr lang="en-US"/>
          </a:p>
        </p:txBody>
      </p:sp>
      <p:sp>
        <p:nvSpPr>
          <p:cNvPr id="17" name="Shape 15"/>
          <p:cNvSpPr/>
          <p:nvPr/>
        </p:nvSpPr>
        <p:spPr>
          <a:xfrm>
            <a:off x="4183226" y="4284708"/>
            <a:ext cx="27801" cy="27801"/>
          </a:xfrm>
          <a:prstGeom prst="ellipse">
            <a:avLst/>
          </a:prstGeom>
          <a:solidFill>
            <a:srgbClr val="FFFFFF">
              <a:alpha val="24000"/>
            </a:srgbClr>
          </a:solidFill>
          <a:ln/>
        </p:spPr>
        <p:txBody>
          <a:bodyPr/>
          <a:lstStyle/>
          <a:p>
            <a:endParaRPr lang="en-US"/>
          </a:p>
        </p:txBody>
      </p:sp>
      <p:sp>
        <p:nvSpPr>
          <p:cNvPr id="18" name="Shape 16"/>
          <p:cNvSpPr/>
          <p:nvPr/>
        </p:nvSpPr>
        <p:spPr>
          <a:xfrm>
            <a:off x="6401274" y="4134908"/>
            <a:ext cx="28721" cy="28721"/>
          </a:xfrm>
          <a:prstGeom prst="ellipse">
            <a:avLst/>
          </a:prstGeom>
          <a:solidFill>
            <a:srgbClr val="FFFFFF">
              <a:alpha val="66000"/>
            </a:srgbClr>
          </a:solidFill>
          <a:ln/>
        </p:spPr>
        <p:txBody>
          <a:bodyPr/>
          <a:lstStyle/>
          <a:p>
            <a:endParaRPr lang="en-US"/>
          </a:p>
        </p:txBody>
      </p:sp>
      <p:sp>
        <p:nvSpPr>
          <p:cNvPr id="19" name="Shape 17"/>
          <p:cNvSpPr/>
          <p:nvPr/>
        </p:nvSpPr>
        <p:spPr>
          <a:xfrm>
            <a:off x="1419381" y="4333154"/>
            <a:ext cx="47599" cy="47599"/>
          </a:xfrm>
          <a:prstGeom prst="ellipse">
            <a:avLst/>
          </a:prstGeom>
          <a:solidFill>
            <a:srgbClr val="FFFFFF">
              <a:alpha val="23000"/>
            </a:srgbClr>
          </a:solidFill>
          <a:ln/>
        </p:spPr>
        <p:txBody>
          <a:bodyPr/>
          <a:lstStyle/>
          <a:p>
            <a:endParaRPr lang="en-US"/>
          </a:p>
        </p:txBody>
      </p:sp>
      <p:sp>
        <p:nvSpPr>
          <p:cNvPr id="20" name="Shape 18"/>
          <p:cNvSpPr/>
          <p:nvPr/>
        </p:nvSpPr>
        <p:spPr>
          <a:xfrm>
            <a:off x="4256027" y="4771265"/>
            <a:ext cx="30645" cy="30645"/>
          </a:xfrm>
          <a:prstGeom prst="ellipse">
            <a:avLst/>
          </a:prstGeom>
          <a:solidFill>
            <a:srgbClr val="FFFFFF">
              <a:alpha val="45000"/>
            </a:srgbClr>
          </a:solidFill>
          <a:ln/>
        </p:spPr>
        <p:txBody>
          <a:bodyPr/>
          <a:lstStyle/>
          <a:p>
            <a:endParaRPr lang="en-US"/>
          </a:p>
        </p:txBody>
      </p:sp>
      <p:sp>
        <p:nvSpPr>
          <p:cNvPr id="21" name="Shape 19"/>
          <p:cNvSpPr/>
          <p:nvPr/>
        </p:nvSpPr>
        <p:spPr>
          <a:xfrm>
            <a:off x="7947002" y="585309"/>
            <a:ext cx="61837" cy="61837"/>
          </a:xfrm>
          <a:prstGeom prst="ellipse">
            <a:avLst/>
          </a:prstGeom>
          <a:solidFill>
            <a:srgbClr val="FFFFFF">
              <a:alpha val="48000"/>
            </a:srgbClr>
          </a:solidFill>
          <a:ln/>
        </p:spPr>
        <p:txBody>
          <a:bodyPr/>
          <a:lstStyle/>
          <a:p>
            <a:endParaRPr lang="en-US"/>
          </a:p>
        </p:txBody>
      </p:sp>
      <p:sp>
        <p:nvSpPr>
          <p:cNvPr id="22" name="Shape 20"/>
          <p:cNvSpPr/>
          <p:nvPr/>
        </p:nvSpPr>
        <p:spPr>
          <a:xfrm>
            <a:off x="298891" y="4379505"/>
            <a:ext cx="37059" cy="37059"/>
          </a:xfrm>
          <a:prstGeom prst="ellipse">
            <a:avLst/>
          </a:prstGeom>
          <a:solidFill>
            <a:srgbClr val="FFFFFF">
              <a:alpha val="33000"/>
            </a:srgbClr>
          </a:solidFill>
          <a:ln/>
        </p:spPr>
        <p:txBody>
          <a:bodyPr/>
          <a:lstStyle/>
          <a:p>
            <a:endParaRPr lang="en-US"/>
          </a:p>
        </p:txBody>
      </p:sp>
      <p:sp>
        <p:nvSpPr>
          <p:cNvPr id="23" name="Shape 21"/>
          <p:cNvSpPr/>
          <p:nvPr/>
        </p:nvSpPr>
        <p:spPr>
          <a:xfrm>
            <a:off x="5436474" y="4087846"/>
            <a:ext cx="63962" cy="63962"/>
          </a:xfrm>
          <a:prstGeom prst="ellipse">
            <a:avLst/>
          </a:prstGeom>
          <a:solidFill>
            <a:srgbClr val="FFFFFF">
              <a:alpha val="71000"/>
            </a:srgbClr>
          </a:solidFill>
          <a:ln/>
        </p:spPr>
        <p:txBody>
          <a:bodyPr/>
          <a:lstStyle/>
          <a:p>
            <a:endParaRPr lang="en-US"/>
          </a:p>
        </p:txBody>
      </p:sp>
      <p:sp>
        <p:nvSpPr>
          <p:cNvPr id="24" name="Shape 22"/>
          <p:cNvSpPr/>
          <p:nvPr/>
        </p:nvSpPr>
        <p:spPr>
          <a:xfrm>
            <a:off x="4129442" y="662778"/>
            <a:ext cx="61956" cy="61956"/>
          </a:xfrm>
          <a:prstGeom prst="ellipse">
            <a:avLst/>
          </a:prstGeom>
          <a:solidFill>
            <a:srgbClr val="FFFFFF">
              <a:alpha val="23000"/>
            </a:srgbClr>
          </a:solidFill>
          <a:ln/>
        </p:spPr>
        <p:txBody>
          <a:bodyPr/>
          <a:lstStyle/>
          <a:p>
            <a:endParaRPr lang="en-US"/>
          </a:p>
        </p:txBody>
      </p:sp>
      <p:sp>
        <p:nvSpPr>
          <p:cNvPr id="25" name="Shape 23"/>
          <p:cNvSpPr/>
          <p:nvPr/>
        </p:nvSpPr>
        <p:spPr>
          <a:xfrm>
            <a:off x="462251" y="99478"/>
            <a:ext cx="72718" cy="72718"/>
          </a:xfrm>
          <a:prstGeom prst="ellipse">
            <a:avLst/>
          </a:prstGeom>
          <a:solidFill>
            <a:srgbClr val="FFFFFF">
              <a:alpha val="44000"/>
            </a:srgbClr>
          </a:solidFill>
          <a:ln/>
        </p:spPr>
        <p:txBody>
          <a:bodyPr/>
          <a:lstStyle/>
          <a:p>
            <a:endParaRPr lang="en-US"/>
          </a:p>
        </p:txBody>
      </p:sp>
      <p:sp>
        <p:nvSpPr>
          <p:cNvPr id="26" name="Shape 24"/>
          <p:cNvSpPr/>
          <p:nvPr/>
        </p:nvSpPr>
        <p:spPr>
          <a:xfrm>
            <a:off x="2690294" y="4125696"/>
            <a:ext cx="52834" cy="52834"/>
          </a:xfrm>
          <a:prstGeom prst="ellipse">
            <a:avLst/>
          </a:prstGeom>
          <a:solidFill>
            <a:srgbClr val="FFFFFF">
              <a:alpha val="79000"/>
            </a:srgbClr>
          </a:solidFill>
          <a:ln/>
        </p:spPr>
        <p:txBody>
          <a:bodyPr/>
          <a:lstStyle/>
          <a:p>
            <a:endParaRPr lang="en-US"/>
          </a:p>
        </p:txBody>
      </p:sp>
      <p:sp>
        <p:nvSpPr>
          <p:cNvPr id="27" name="Shape 25"/>
          <p:cNvSpPr/>
          <p:nvPr/>
        </p:nvSpPr>
        <p:spPr>
          <a:xfrm>
            <a:off x="3988500" y="4473194"/>
            <a:ext cx="67068" cy="67068"/>
          </a:xfrm>
          <a:prstGeom prst="ellipse">
            <a:avLst/>
          </a:prstGeom>
          <a:solidFill>
            <a:srgbClr val="FFFFFF">
              <a:alpha val="32000"/>
            </a:srgbClr>
          </a:solidFill>
          <a:ln/>
        </p:spPr>
        <p:txBody>
          <a:bodyPr/>
          <a:lstStyle/>
          <a:p>
            <a:endParaRPr lang="en-US"/>
          </a:p>
        </p:txBody>
      </p:sp>
      <p:sp>
        <p:nvSpPr>
          <p:cNvPr id="28" name="Shape 26"/>
          <p:cNvSpPr/>
          <p:nvPr/>
        </p:nvSpPr>
        <p:spPr>
          <a:xfrm>
            <a:off x="5723996" y="4675686"/>
            <a:ext cx="27936" cy="27936"/>
          </a:xfrm>
          <a:prstGeom prst="ellipse">
            <a:avLst/>
          </a:prstGeom>
          <a:solidFill>
            <a:srgbClr val="FFFFFF">
              <a:alpha val="44000"/>
            </a:srgbClr>
          </a:solidFill>
          <a:ln/>
        </p:spPr>
        <p:txBody>
          <a:bodyPr/>
          <a:lstStyle/>
          <a:p>
            <a:endParaRPr lang="en-US"/>
          </a:p>
        </p:txBody>
      </p:sp>
      <p:sp>
        <p:nvSpPr>
          <p:cNvPr id="29" name="Shape 27"/>
          <p:cNvSpPr/>
          <p:nvPr/>
        </p:nvSpPr>
        <p:spPr>
          <a:xfrm>
            <a:off x="1085506" y="4328686"/>
            <a:ext cx="33554" cy="33554"/>
          </a:xfrm>
          <a:prstGeom prst="ellipse">
            <a:avLst/>
          </a:prstGeom>
          <a:solidFill>
            <a:srgbClr val="FFFFFF">
              <a:alpha val="57000"/>
            </a:srgbClr>
          </a:solidFill>
          <a:ln/>
        </p:spPr>
        <p:txBody>
          <a:bodyPr/>
          <a:lstStyle/>
          <a:p>
            <a:endParaRPr lang="en-US"/>
          </a:p>
        </p:txBody>
      </p:sp>
      <p:sp>
        <p:nvSpPr>
          <p:cNvPr id="30" name="Shape 28"/>
          <p:cNvSpPr/>
          <p:nvPr/>
        </p:nvSpPr>
        <p:spPr>
          <a:xfrm>
            <a:off x="6192045" y="4079218"/>
            <a:ext cx="54531" cy="54531"/>
          </a:xfrm>
          <a:prstGeom prst="ellipse">
            <a:avLst/>
          </a:prstGeom>
          <a:solidFill>
            <a:srgbClr val="FFFFFF">
              <a:alpha val="56000"/>
            </a:srgbClr>
          </a:solidFill>
          <a:ln/>
        </p:spPr>
        <p:txBody>
          <a:bodyPr/>
          <a:lstStyle/>
          <a:p>
            <a:endParaRPr lang="en-US"/>
          </a:p>
        </p:txBody>
      </p:sp>
      <p:sp>
        <p:nvSpPr>
          <p:cNvPr id="31" name="Shape 29"/>
          <p:cNvSpPr/>
          <p:nvPr/>
        </p:nvSpPr>
        <p:spPr>
          <a:xfrm>
            <a:off x="94813" y="4357607"/>
            <a:ext cx="28968" cy="28968"/>
          </a:xfrm>
          <a:prstGeom prst="ellipse">
            <a:avLst/>
          </a:prstGeom>
          <a:solidFill>
            <a:srgbClr val="FFFFFF">
              <a:alpha val="61000"/>
            </a:srgbClr>
          </a:solidFill>
          <a:ln/>
        </p:spPr>
        <p:txBody>
          <a:bodyPr/>
          <a:lstStyle/>
          <a:p>
            <a:endParaRPr lang="en-US"/>
          </a:p>
        </p:txBody>
      </p:sp>
      <p:sp>
        <p:nvSpPr>
          <p:cNvPr id="32" name="Text 30"/>
          <p:cNvSpPr/>
          <p:nvPr/>
        </p:nvSpPr>
        <p:spPr>
          <a:xfrm>
            <a:off x="0" y="2011680"/>
            <a:ext cx="9144000" cy="822960"/>
          </a:xfrm>
          <a:prstGeom prst="rect">
            <a:avLst/>
          </a:prstGeom>
          <a:noFill/>
          <a:ln/>
        </p:spPr>
        <p:txBody>
          <a:bodyPr wrap="square" rtlCol="0" anchor="ctr"/>
          <a:lstStyle/>
          <a:p>
            <a:pPr marL="0" indent="0" algn="ctr">
              <a:buNone/>
            </a:pPr>
            <a:r>
              <a:rPr lang="en-US" sz="4000" dirty="0">
                <a:solidFill>
                  <a:srgbClr val="FFD23F"/>
                </a:solidFill>
                <a:latin typeface="Arial Rounded MT Bold" pitchFamily="34" charset="0"/>
                <a:ea typeface="Arial Rounded MT Bold" pitchFamily="34" charset="-122"/>
                <a:cs typeface="Arial Rounded MT Bold" pitchFamily="34" charset="-120"/>
              </a:rPr>
              <a:t>🏆  26 letters — you did it!</a:t>
            </a:r>
            <a:endParaRPr lang="en-US" sz="40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Yes!</a:t>
            </a:r>
            <a:endParaRPr lang="en-US" sz="3000" dirty="0"/>
          </a:p>
        </p:txBody>
      </p:sp>
      <p:pic>
        <p:nvPicPr>
          <p:cNvPr id="7" name="Image 0" descr="gtl/s02_c.png"/>
          <p:cNvPicPr>
            <a:picLocks noChangeAspect="1"/>
          </p:cNvPicPr>
          <p:nvPr/>
        </p:nvPicPr>
        <p:blipFill>
          <a:blip r:embed="rId3"/>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a</a:t>
            </a:r>
            <a:r>
              <a:rPr lang="en-US" sz="5400" dirty="0">
                <a:solidFill>
                  <a:srgbClr val="241F4E"/>
                </a:solidFill>
                <a:latin typeface="Arial Rounded MT Bold" pitchFamily="34" charset="0"/>
                <a:ea typeface="Arial Rounded MT Bold" pitchFamily="34" charset="-122"/>
                <a:cs typeface="Arial Rounded MT Bold" pitchFamily="34" charset="-120"/>
              </a:rPr>
              <a:t>pple</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sessions/tender-peaceful-tesla/mnt/SUMMER PRONUNCIATION/2026 READY FOR CLASS — 11 DAY SEQUENCE/art/cake_t.png"/>
          <p:cNvPicPr>
            <a:picLocks noChangeAspect="1"/>
          </p:cNvPicPr>
          <p:nvPr/>
        </p:nvPicPr>
        <p:blipFill>
          <a:blip r:embed="rId3"/>
          <a:stretch>
            <a:fillRect/>
          </a:stretch>
        </p:blipFill>
        <p:spPr>
          <a:xfrm>
            <a:off x="3666744" y="1554480"/>
            <a:ext cx="1810512"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ake</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o</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c</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7" name="Image 0" descr="/sessions/tender-peaceful-tesla/mnt/SUMMER PRONUNCIATION/2026 READY FOR CLASS — 11 DAY SEQUENCE/art/cake_t.png"/>
          <p:cNvPicPr>
            <a:picLocks noChangeAspect="1"/>
          </p:cNvPicPr>
          <p:nvPr/>
        </p:nvPicPr>
        <p:blipFill>
          <a:blip r:embed="rId3"/>
          <a:stretch>
            <a:fillRect/>
          </a:stretch>
        </p:blipFill>
        <p:spPr>
          <a:xfrm>
            <a:off x="3563874" y="1481328"/>
            <a:ext cx="2016252"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c</a:t>
            </a:r>
            <a:r>
              <a:rPr lang="en-US" sz="5400" dirty="0">
                <a:solidFill>
                  <a:srgbClr val="241F4E"/>
                </a:solidFill>
                <a:latin typeface="Arial Rounded MT Bold" pitchFamily="34" charset="0"/>
                <a:ea typeface="Arial Rounded MT Bold" pitchFamily="34" charset="-122"/>
                <a:cs typeface="Arial Rounded MT Bold" pitchFamily="34" charset="-120"/>
              </a:rPr>
              <a:t>ake</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8" name="Image 0" descr="gtl/s06_c.png"/>
          <p:cNvPicPr>
            <a:picLocks noChangeAspect="1"/>
          </p:cNvPicPr>
          <p:nvPr/>
        </p:nvPicPr>
        <p:blipFill>
          <a:blip r:embed="rId3"/>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an</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f</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e</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69</TotalTime>
  <Words>3547</Words>
  <Application>Microsoft Macintosh PowerPoint</Application>
  <PresentationFormat>On-screen Show (16:9)</PresentationFormat>
  <Paragraphs>492</Paragraphs>
  <Slides>55</Slides>
  <Notes>55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55</vt:i4>
      </vt:variant>
    </vt:vector>
  </HeadingPairs>
  <TitlesOfParts>
    <vt:vector size="59" baseType="lpstr">
      <vt:lpstr>Arial</vt:lpstr>
      <vt:lpstr>Arial Rounded MT Bold</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Guess the Letter</dc:title>
  <dc:subject>PptxGenJS Presentation</dc:subject>
  <dc:creator>Murray Cohen</dc:creator>
  <cp:lastModifiedBy>Mary Beth Fielder</cp:lastModifiedBy>
  <cp:revision>5</cp:revision>
  <dcterms:created xsi:type="dcterms:W3CDTF">2026-06-12T20:28:42Z</dcterms:created>
  <dcterms:modified xsi:type="dcterms:W3CDTF">2026-06-22T01:25:51Z</dcterms:modified>
</cp:coreProperties>
</file>