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18"/>
    <p:sldId id="307" r:id="rId32"/>
    <p:sldId id="308" r:id="rId33"/>
    <p:sldId id="267" r:id="rId19"/>
    <p:sldId id="268" r:id="rId20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296" r:id="rId48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16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.xml"/><Relationship Id="rId19" Type="http://schemas.openxmlformats.org/officeDocument/2006/relationships/slide" Target="slides/slide4.xml"/><Relationship Id="rId20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2.xml"/><Relationship Id="rId33" Type="http://schemas.openxmlformats.org/officeDocument/2006/relationships/slide" Target="slides/slide3.xml"/><Relationship Id="rId48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Good morning! Clap every letter with me, A to Z. Ready?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Yesterday: tricky sounds. Today: the schwa. Missed a day? We'll do all of yesterday again,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Here's everything from yesterday. Let's run through it all, quickly.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You did all of yesterday — TH, B/V/W, CH/SH, S/Z, cup/cop. Today: the laziest sound in English, the schwa. Let's go!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☀️ Good morning! Clap the alphabet!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Stand up! Big voice, big claps!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026664" y="3429000"/>
            <a:ext cx="3090672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026664" y="3429000"/>
            <a:ext cx="3090672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Chant it with me! 👏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085" name=""/>
        <p:cNvGrpSpPr/>
        <p:nvPr/>
      </p:nvGrpSpPr>
      <p:grpSpPr/>
      <p:sp>
        <p:nvSpPr>
          <p:cNvPr id="1086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87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1088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89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090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91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 1  or  2  IN THE CHAT</a:t>
            </a:r>
            <a:endParaRPr lang="en-US" sz="2000" dirty="0"/>
          </a:p>
        </p:txBody>
      </p:sp>
      <p:pic>
        <p:nvPicPr>
          <p:cNvPr id="1092" name="Image 0" descr="gtl/s02_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0" y="1554480"/>
            <a:ext cx="2011680" cy="2011680"/>
          </a:xfrm>
          <a:prstGeom prst="rect">
            <a:avLst/>
          </a:prstGeom>
        </p:spPr>
      </p:pic>
      <p:sp>
        <p:nvSpPr>
          <p:cNvPr id="1093" name="Text 6"/>
          <p:cNvSpPr/>
          <p:nvPr/>
        </p:nvSpPr>
        <p:spPr>
          <a:xfrm>
            <a:off x="0" y="3611880"/>
            <a:ext cx="9144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__</a:t>
            </a:r>
            <a:r>
              <a:rPr lang="en-US" sz="4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pple</a:t>
            </a:r>
            <a:endParaRPr lang="en-US" sz="4600" dirty="0"/>
          </a:p>
        </p:txBody>
      </p:sp>
      <p:sp>
        <p:nvSpPr>
          <p:cNvPr id="1094" name="Shape 7"/>
          <p:cNvSpPr/>
          <p:nvPr/>
        </p:nvSpPr>
        <p:spPr>
          <a:xfrm>
            <a:off x="2377440" y="4315968"/>
            <a:ext cx="1828800" cy="5669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5" name="Text 8"/>
          <p:cNvSpPr/>
          <p:nvPr/>
        </p:nvSpPr>
        <p:spPr>
          <a:xfrm>
            <a:off x="2377440" y="431596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   a</a:t>
            </a:r>
            <a:endParaRPr lang="en-US" sz="2600" dirty="0"/>
          </a:p>
        </p:txBody>
      </p:sp>
      <p:sp>
        <p:nvSpPr>
          <p:cNvPr id="1096" name="Shape 9"/>
          <p:cNvSpPr/>
          <p:nvPr/>
        </p:nvSpPr>
        <p:spPr>
          <a:xfrm>
            <a:off x="4937760" y="4315968"/>
            <a:ext cx="1828800" cy="5669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3EE0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7" name="Text 10"/>
          <p:cNvSpPr/>
          <p:nvPr/>
        </p:nvSpPr>
        <p:spPr>
          <a:xfrm>
            <a:off x="4937760" y="431596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   v</a:t>
            </a:r>
            <a:endParaRPr lang="en-US" sz="2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098" name=""/>
        <p:cNvGrpSpPr/>
        <p:nvPr/>
      </p:nvGrpSpPr>
      <p:grpSpPr/>
      <p:sp>
        <p:nvSpPr>
          <p:cNvPr id="1099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00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1101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02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103" name="Text 4"/>
          <p:cNvSpPr/>
          <p:nvPr/>
        </p:nvSpPr>
        <p:spPr>
          <a:xfrm>
            <a:off x="0" y="841248"/>
            <a:ext cx="9144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✅  Yes!</a:t>
            </a:r>
            <a:endParaRPr lang="en-US" sz="3000" dirty="0"/>
          </a:p>
        </p:txBody>
      </p:sp>
      <p:pic>
        <p:nvPicPr>
          <p:cNvPr id="1104" name="Image 0" descr="gtl/s02_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860" y="1481328"/>
            <a:ext cx="2240280" cy="2240280"/>
          </a:xfrm>
          <a:prstGeom prst="rect">
            <a:avLst/>
          </a:prstGeom>
        </p:spPr>
      </p:pic>
      <p:sp>
        <p:nvSpPr>
          <p:cNvPr id="1105" name="Text 5"/>
          <p:cNvSpPr/>
          <p:nvPr/>
        </p:nvSpPr>
        <p:spPr>
          <a:xfrm>
            <a:off x="0" y="388620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r>
              <a:rPr lang="en-US" sz="5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pple</a:t>
            </a:r>
            <a:endParaRPr lang="en-US" sz="5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106" name=""/>
        <p:cNvGrpSpPr/>
        <p:nvPr/>
      </p:nvGrpSpPr>
      <p:grpSpPr/>
      <p:sp>
        <p:nvSpPr>
          <p:cNvPr id="110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0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110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1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111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12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 1  or  2  IN THE CHAT</a:t>
            </a:r>
            <a:endParaRPr lang="en-US" sz="2000" dirty="0"/>
          </a:p>
        </p:txBody>
      </p:sp>
      <p:pic>
        <p:nvPicPr>
          <p:cNvPr id="1113" name="Image 0" descr="gtl/s34_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0" y="1554480"/>
            <a:ext cx="2011680" cy="2011680"/>
          </a:xfrm>
          <a:prstGeom prst="rect">
            <a:avLst/>
          </a:prstGeom>
        </p:spPr>
      </p:pic>
      <p:sp>
        <p:nvSpPr>
          <p:cNvPr id="1114" name="Text 6"/>
          <p:cNvSpPr/>
          <p:nvPr/>
        </p:nvSpPr>
        <p:spPr>
          <a:xfrm>
            <a:off x="0" y="3611880"/>
            <a:ext cx="9144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__</a:t>
            </a:r>
            <a:r>
              <a:rPr lang="en-US" sz="4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un</a:t>
            </a:r>
            <a:endParaRPr lang="en-US" sz="4600" dirty="0"/>
          </a:p>
        </p:txBody>
      </p:sp>
      <p:sp>
        <p:nvSpPr>
          <p:cNvPr id="1115" name="Shape 7"/>
          <p:cNvSpPr/>
          <p:nvPr/>
        </p:nvSpPr>
        <p:spPr>
          <a:xfrm>
            <a:off x="2377440" y="4315968"/>
            <a:ext cx="1828800" cy="5669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6" name="Text 8"/>
          <p:cNvSpPr/>
          <p:nvPr/>
        </p:nvSpPr>
        <p:spPr>
          <a:xfrm>
            <a:off x="2377440" y="431596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   s</a:t>
            </a:r>
            <a:endParaRPr lang="en-US" sz="2600" dirty="0"/>
          </a:p>
        </p:txBody>
      </p:sp>
      <p:sp>
        <p:nvSpPr>
          <p:cNvPr id="1117" name="Shape 9"/>
          <p:cNvSpPr/>
          <p:nvPr/>
        </p:nvSpPr>
        <p:spPr>
          <a:xfrm>
            <a:off x="4937760" y="4315968"/>
            <a:ext cx="1828800" cy="5669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3EE0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8" name="Text 10"/>
          <p:cNvSpPr/>
          <p:nvPr/>
        </p:nvSpPr>
        <p:spPr>
          <a:xfrm>
            <a:off x="4937760" y="431596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   b</a:t>
            </a:r>
            <a:endParaRPr lang="en-US" sz="2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119" name=""/>
        <p:cNvGrpSpPr/>
        <p:nvPr/>
      </p:nvGrpSpPr>
      <p:grpSpPr/>
      <p:sp>
        <p:nvSpPr>
          <p:cNvPr id="1120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21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1122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23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124" name="Text 4"/>
          <p:cNvSpPr/>
          <p:nvPr/>
        </p:nvSpPr>
        <p:spPr>
          <a:xfrm>
            <a:off x="0" y="841248"/>
            <a:ext cx="9144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✅  Great ears!</a:t>
            </a:r>
            <a:endParaRPr lang="en-US" sz="3000" dirty="0"/>
          </a:p>
        </p:txBody>
      </p:sp>
      <p:pic>
        <p:nvPicPr>
          <p:cNvPr id="1125" name="Image 0" descr="gtl/s34_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860" y="1481328"/>
            <a:ext cx="2240280" cy="2240280"/>
          </a:xfrm>
          <a:prstGeom prst="rect">
            <a:avLst/>
          </a:prstGeom>
        </p:spPr>
      </p:pic>
      <p:sp>
        <p:nvSpPr>
          <p:cNvPr id="1126" name="Text 5"/>
          <p:cNvSpPr/>
          <p:nvPr/>
        </p:nvSpPr>
        <p:spPr>
          <a:xfrm>
            <a:off x="0" y="388620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</a:t>
            </a:r>
            <a:r>
              <a:rPr lang="en-US" sz="5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un</a:t>
            </a:r>
            <a:endParaRPr lang="en-US" sz="5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127" name=""/>
        <p:cNvGrpSpPr/>
        <p:nvPr/>
      </p:nvGrpSpPr>
      <p:grpSpPr/>
      <p:sp>
        <p:nvSpPr>
          <p:cNvPr id="1128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29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1130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31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132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33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 1  or  2  IN THE CHAT</a:t>
            </a:r>
            <a:endParaRPr lang="en-US" sz="2000" dirty="0"/>
          </a:p>
        </p:txBody>
      </p:sp>
      <p:pic>
        <p:nvPicPr>
          <p:cNvPr id="1134" name="Image 0" descr="gtl/s48_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0" y="1554480"/>
            <a:ext cx="2011680" cy="2011680"/>
          </a:xfrm>
          <a:prstGeom prst="rect">
            <a:avLst/>
          </a:prstGeom>
        </p:spPr>
      </p:pic>
      <p:sp>
        <p:nvSpPr>
          <p:cNvPr id="1135" name="Text 6"/>
          <p:cNvSpPr/>
          <p:nvPr/>
        </p:nvSpPr>
        <p:spPr>
          <a:xfrm>
            <a:off x="0" y="3611880"/>
            <a:ext cx="9144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__</a:t>
            </a:r>
            <a:r>
              <a:rPr lang="en-US" sz="4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ebra</a:t>
            </a:r>
            <a:endParaRPr lang="en-US" sz="4600" dirty="0"/>
          </a:p>
        </p:txBody>
      </p:sp>
      <p:sp>
        <p:nvSpPr>
          <p:cNvPr id="1136" name="Shape 7"/>
          <p:cNvSpPr/>
          <p:nvPr/>
        </p:nvSpPr>
        <p:spPr>
          <a:xfrm>
            <a:off x="2377440" y="4315968"/>
            <a:ext cx="1828800" cy="5669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7" name="Text 8"/>
          <p:cNvSpPr/>
          <p:nvPr/>
        </p:nvSpPr>
        <p:spPr>
          <a:xfrm>
            <a:off x="2377440" y="431596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   n</a:t>
            </a:r>
            <a:endParaRPr lang="en-US" sz="2600" dirty="0"/>
          </a:p>
        </p:txBody>
      </p:sp>
      <p:sp>
        <p:nvSpPr>
          <p:cNvPr id="1138" name="Shape 9"/>
          <p:cNvSpPr/>
          <p:nvPr/>
        </p:nvSpPr>
        <p:spPr>
          <a:xfrm>
            <a:off x="4937760" y="4315968"/>
            <a:ext cx="1828800" cy="5669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3EE0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9" name="Text 10"/>
          <p:cNvSpPr/>
          <p:nvPr/>
        </p:nvSpPr>
        <p:spPr>
          <a:xfrm>
            <a:off x="4937760" y="431596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   z</a:t>
            </a:r>
            <a:endParaRPr lang="en-US" sz="2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140" name=""/>
        <p:cNvGrpSpPr/>
        <p:nvPr/>
      </p:nvGrpSpPr>
      <p:grpSpPr/>
      <p:sp>
        <p:nvSpPr>
          <p:cNvPr id="1141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42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1143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44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145" name="Text 4"/>
          <p:cNvSpPr/>
          <p:nvPr/>
        </p:nvSpPr>
        <p:spPr>
          <a:xfrm>
            <a:off x="0" y="841248"/>
            <a:ext cx="9144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✅  Yes!</a:t>
            </a:r>
            <a:endParaRPr lang="en-US" sz="3000" dirty="0"/>
          </a:p>
        </p:txBody>
      </p:sp>
      <p:pic>
        <p:nvPicPr>
          <p:cNvPr id="1146" name="Image 0" descr="gtl/s48_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860" y="1481328"/>
            <a:ext cx="2240280" cy="2240280"/>
          </a:xfrm>
          <a:prstGeom prst="rect">
            <a:avLst/>
          </a:prstGeom>
        </p:spPr>
      </p:pic>
      <p:sp>
        <p:nvSpPr>
          <p:cNvPr id="1147" name="Text 5"/>
          <p:cNvSpPr/>
          <p:nvPr/>
        </p:nvSpPr>
        <p:spPr>
          <a:xfrm>
            <a:off x="0" y="388620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z</a:t>
            </a:r>
            <a:r>
              <a:rPr lang="en-US" sz="5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ebra</a:t>
            </a:r>
            <a:endParaRPr lang="en-US" sz="5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You know your letters! 🔤👏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Today: letters make WORDS — mat, map, man!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291840" y="3429000"/>
            <a:ext cx="256032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291840" y="3429000"/>
            <a:ext cx="256032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go!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D23F"/>
                </a:solidFill>
                <a:latin typeface="Arial Rounded MT Bold"/>
              </a:rPr>
              <a:t>A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B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C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D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E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F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H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I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J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K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L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M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N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O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Q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R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S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T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U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W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X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Y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&amp;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📍 Where we are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Yesterday: the ALPHABET 🔤   →   Today: letters make WORDS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642615" y="3429000"/>
            <a:ext cx="3858768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642615" y="3429000"/>
            <a:ext cx="3858768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Missed a day? Full replay!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yesterday: the alphabet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letter names · letter sounds · A E I O U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862072" y="3429000"/>
            <a:ext cx="3419856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862072" y="3429000"/>
            <a:ext cx="3419856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do it all again!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000" name=""/>
        <p:cNvGrpSpPr/>
        <p:nvPr/>
      </p:nvGrpSpPr>
      <p:grpSpPr/>
      <p:sp>
        <p:nvSpPr>
          <p:cNvPr id="1001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02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1003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04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005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the 5 vowel letters</a:t>
            </a:r>
            <a:endParaRPr lang="en-US" sz="3000" dirty="0"/>
          </a:p>
        </p:txBody>
      </p:sp>
      <p:sp>
        <p:nvSpPr>
          <p:cNvPr id="1006" name="Shape 5"/>
          <p:cNvSpPr/>
          <p:nvPr/>
        </p:nvSpPr>
        <p:spPr>
          <a:xfrm>
            <a:off x="411480" y="1828800"/>
            <a:ext cx="1536192" cy="2286000"/>
          </a:xfrm>
          <a:prstGeom prst="roundRect">
            <a:avLst>
              <a:gd name="adj" fmla="val 8929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07" name="Text 6"/>
          <p:cNvSpPr/>
          <p:nvPr/>
        </p:nvSpPr>
        <p:spPr>
          <a:xfrm>
            <a:off x="411480" y="1965960"/>
            <a:ext cx="15361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6400" dirty="0"/>
          </a:p>
        </p:txBody>
      </p:sp>
      <p:sp>
        <p:nvSpPr>
          <p:cNvPr id="1008" name="Text 7"/>
          <p:cNvSpPr/>
          <p:nvPr/>
        </p:nvSpPr>
        <p:spPr>
          <a:xfrm>
            <a:off x="411480" y="3108960"/>
            <a:ext cx="153619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dirty="0">
                <a:solidFill>
                  <a:srgbClr val="000000"/>
                </a:solidFill>
              </a:rPr>
              <a:t>🍎</a:t>
            </a:r>
            <a:endParaRPr lang="en-US" sz="5200" dirty="0"/>
          </a:p>
        </p:txBody>
      </p:sp>
      <p:sp>
        <p:nvSpPr>
          <p:cNvPr id="1009" name="Shape 8"/>
          <p:cNvSpPr/>
          <p:nvPr/>
        </p:nvSpPr>
        <p:spPr>
          <a:xfrm>
            <a:off x="2130552" y="1828800"/>
            <a:ext cx="1536192" cy="2286000"/>
          </a:xfrm>
          <a:prstGeom prst="roundRect">
            <a:avLst>
              <a:gd name="adj" fmla="val 8929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10" name="Text 9"/>
          <p:cNvSpPr/>
          <p:nvPr/>
        </p:nvSpPr>
        <p:spPr>
          <a:xfrm>
            <a:off x="2130552" y="1965960"/>
            <a:ext cx="15361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</a:t>
            </a:r>
            <a:endParaRPr lang="en-US" sz="6400" dirty="0"/>
          </a:p>
        </p:txBody>
      </p:sp>
      <p:sp>
        <p:nvSpPr>
          <p:cNvPr id="1011" name="Text 10"/>
          <p:cNvSpPr/>
          <p:nvPr/>
        </p:nvSpPr>
        <p:spPr>
          <a:xfrm>
            <a:off x="2130552" y="3108960"/>
            <a:ext cx="153619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dirty="0">
                <a:solidFill>
                  <a:srgbClr val="000000"/>
                </a:solidFill>
              </a:rPr>
              <a:t>🥚</a:t>
            </a:r>
            <a:endParaRPr lang="en-US" sz="5200" dirty="0"/>
          </a:p>
        </p:txBody>
      </p:sp>
      <p:sp>
        <p:nvSpPr>
          <p:cNvPr id="1012" name="Shape 11"/>
          <p:cNvSpPr/>
          <p:nvPr/>
        </p:nvSpPr>
        <p:spPr>
          <a:xfrm>
            <a:off x="3849624" y="1828800"/>
            <a:ext cx="1536192" cy="2286000"/>
          </a:xfrm>
          <a:prstGeom prst="roundRect">
            <a:avLst>
              <a:gd name="adj" fmla="val 8929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13" name="Text 12"/>
          <p:cNvSpPr/>
          <p:nvPr/>
        </p:nvSpPr>
        <p:spPr>
          <a:xfrm>
            <a:off x="3849624" y="1965960"/>
            <a:ext cx="15361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I</a:t>
            </a:r>
            <a:endParaRPr lang="en-US" sz="6400" dirty="0"/>
          </a:p>
        </p:txBody>
      </p:sp>
      <p:sp>
        <p:nvSpPr>
          <p:cNvPr id="1014" name="Text 13"/>
          <p:cNvSpPr/>
          <p:nvPr/>
        </p:nvSpPr>
        <p:spPr>
          <a:xfrm>
            <a:off x="3849624" y="3108960"/>
            <a:ext cx="153619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dirty="0">
                <a:solidFill>
                  <a:srgbClr val="000000"/>
                </a:solidFill>
              </a:rPr>
              <a:t>🐛</a:t>
            </a:r>
            <a:endParaRPr lang="en-US" sz="5200" dirty="0"/>
          </a:p>
        </p:txBody>
      </p:sp>
      <p:sp>
        <p:nvSpPr>
          <p:cNvPr id="1015" name="Shape 14"/>
          <p:cNvSpPr/>
          <p:nvPr/>
        </p:nvSpPr>
        <p:spPr>
          <a:xfrm>
            <a:off x="5568696" y="1828800"/>
            <a:ext cx="1536192" cy="2286000"/>
          </a:xfrm>
          <a:prstGeom prst="roundRect">
            <a:avLst>
              <a:gd name="adj" fmla="val 8929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16" name="Text 15"/>
          <p:cNvSpPr/>
          <p:nvPr/>
        </p:nvSpPr>
        <p:spPr>
          <a:xfrm>
            <a:off x="5568696" y="1965960"/>
            <a:ext cx="15361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O</a:t>
            </a:r>
            <a:endParaRPr lang="en-US" sz="6400" dirty="0"/>
          </a:p>
        </p:txBody>
      </p:sp>
      <p:sp>
        <p:nvSpPr>
          <p:cNvPr id="1017" name="Text 16"/>
          <p:cNvSpPr/>
          <p:nvPr/>
        </p:nvSpPr>
        <p:spPr>
          <a:xfrm>
            <a:off x="5568696" y="3108960"/>
            <a:ext cx="153619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dirty="0">
                <a:solidFill>
                  <a:srgbClr val="000000"/>
                </a:solidFill>
              </a:rPr>
              <a:t>🐙</a:t>
            </a:r>
            <a:endParaRPr lang="en-US" sz="5200" dirty="0"/>
          </a:p>
        </p:txBody>
      </p:sp>
      <p:sp>
        <p:nvSpPr>
          <p:cNvPr id="1018" name="Shape 17"/>
          <p:cNvSpPr/>
          <p:nvPr/>
        </p:nvSpPr>
        <p:spPr>
          <a:xfrm>
            <a:off x="7287768" y="1828800"/>
            <a:ext cx="1536192" cy="2286000"/>
          </a:xfrm>
          <a:prstGeom prst="roundRect">
            <a:avLst>
              <a:gd name="adj" fmla="val 8929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19" name="Text 18"/>
          <p:cNvSpPr/>
          <p:nvPr/>
        </p:nvSpPr>
        <p:spPr>
          <a:xfrm>
            <a:off x="7287768" y="1965960"/>
            <a:ext cx="15361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U</a:t>
            </a:r>
            <a:endParaRPr lang="en-US" sz="6400" dirty="0"/>
          </a:p>
        </p:txBody>
      </p:sp>
      <p:sp>
        <p:nvSpPr>
          <p:cNvPr id="1020" name="Text 19"/>
          <p:cNvSpPr/>
          <p:nvPr/>
        </p:nvSpPr>
        <p:spPr>
          <a:xfrm>
            <a:off x="7287768" y="3108960"/>
            <a:ext cx="153619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dirty="0">
                <a:solidFill>
                  <a:srgbClr val="000000"/>
                </a:solidFill>
              </a:rPr>
              <a:t>☂️</a:t>
            </a:r>
            <a:endParaRPr lang="en-US" sz="5200" dirty="0"/>
          </a:p>
        </p:txBody>
      </p:sp>
      <p:sp>
        <p:nvSpPr>
          <p:cNvPr id="1021" name="Text 20"/>
          <p:cNvSpPr/>
          <p:nvPr/>
        </p:nvSpPr>
        <p:spPr>
          <a:xfrm>
            <a:off x="0" y="443484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Every English word has at least ONE vowel!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022" name=""/>
        <p:cNvGrpSpPr/>
        <p:nvPr/>
      </p:nvGrpSpPr>
      <p:grpSpPr/>
      <p:sp>
        <p:nvSpPr>
          <p:cNvPr id="1023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24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1025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26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REVIEW</a:t>
            </a:r>
            <a:endParaRPr lang="en-US" sz="1400" dirty="0"/>
          </a:p>
        </p:txBody>
      </p:sp>
      <p:sp>
        <p:nvSpPr>
          <p:cNvPr id="1027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 A · E · I · O · U</a:t>
            </a:r>
            <a:endParaRPr lang="en-US" sz="3000" dirty="0"/>
          </a:p>
        </p:txBody>
      </p:sp>
      <p:sp>
        <p:nvSpPr>
          <p:cNvPr id="1028" name="Shape 5"/>
          <p:cNvSpPr/>
          <p:nvPr/>
        </p:nvSpPr>
        <p:spPr>
          <a:xfrm>
            <a:off x="411480" y="1828800"/>
            <a:ext cx="1536192" cy="2468880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9" name="Text 6"/>
          <p:cNvSpPr/>
          <p:nvPr/>
        </p:nvSpPr>
        <p:spPr>
          <a:xfrm>
            <a:off x="411480" y="1920240"/>
            <a:ext cx="1536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4600" dirty="0"/>
          </a:p>
        </p:txBody>
      </p:sp>
      <p:sp>
        <p:nvSpPr>
          <p:cNvPr id="1030" name="Text 7"/>
          <p:cNvSpPr/>
          <p:nvPr/>
        </p:nvSpPr>
        <p:spPr>
          <a:xfrm>
            <a:off x="411480" y="2651760"/>
            <a:ext cx="15361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🍎</a:t>
            </a:r>
            <a:endParaRPr lang="en-US" sz="4400" dirty="0"/>
          </a:p>
        </p:txBody>
      </p:sp>
      <p:sp>
        <p:nvSpPr>
          <p:cNvPr id="1031" name="Text 8"/>
          <p:cNvSpPr/>
          <p:nvPr/>
        </p:nvSpPr>
        <p:spPr>
          <a:xfrm>
            <a:off x="411480" y="3520440"/>
            <a:ext cx="15361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apple</a:t>
            </a:r>
            <a:endParaRPr lang="en-US" sz="1500" dirty="0"/>
          </a:p>
        </p:txBody>
      </p:sp>
      <p:sp>
        <p:nvSpPr>
          <p:cNvPr id="1032" name="Shape 9"/>
          <p:cNvSpPr/>
          <p:nvPr/>
        </p:nvSpPr>
        <p:spPr>
          <a:xfrm>
            <a:off x="2130552" y="1828800"/>
            <a:ext cx="1536192" cy="2468880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3" name="Text 10"/>
          <p:cNvSpPr/>
          <p:nvPr/>
        </p:nvSpPr>
        <p:spPr>
          <a:xfrm>
            <a:off x="2130552" y="1920240"/>
            <a:ext cx="1536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</a:t>
            </a:r>
            <a:endParaRPr lang="en-US" sz="4600" dirty="0"/>
          </a:p>
        </p:txBody>
      </p:sp>
      <p:sp>
        <p:nvSpPr>
          <p:cNvPr id="1034" name="Text 11"/>
          <p:cNvSpPr/>
          <p:nvPr/>
        </p:nvSpPr>
        <p:spPr>
          <a:xfrm>
            <a:off x="2130552" y="2651760"/>
            <a:ext cx="15361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🥚</a:t>
            </a:r>
            <a:endParaRPr lang="en-US" sz="4400" dirty="0"/>
          </a:p>
        </p:txBody>
      </p:sp>
      <p:sp>
        <p:nvSpPr>
          <p:cNvPr id="1035" name="Text 12"/>
          <p:cNvSpPr/>
          <p:nvPr/>
        </p:nvSpPr>
        <p:spPr>
          <a:xfrm>
            <a:off x="2130552" y="3520440"/>
            <a:ext cx="15361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egg</a:t>
            </a:r>
            <a:endParaRPr lang="en-US" sz="1500" dirty="0"/>
          </a:p>
        </p:txBody>
      </p:sp>
      <p:sp>
        <p:nvSpPr>
          <p:cNvPr id="1036" name="Shape 13"/>
          <p:cNvSpPr/>
          <p:nvPr/>
        </p:nvSpPr>
        <p:spPr>
          <a:xfrm>
            <a:off x="3849624" y="1828800"/>
            <a:ext cx="1536192" cy="2468880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7" name="Text 14"/>
          <p:cNvSpPr/>
          <p:nvPr/>
        </p:nvSpPr>
        <p:spPr>
          <a:xfrm>
            <a:off x="3849624" y="1920240"/>
            <a:ext cx="1536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I</a:t>
            </a:r>
            <a:endParaRPr lang="en-US" sz="4600" dirty="0"/>
          </a:p>
        </p:txBody>
      </p:sp>
      <p:sp>
        <p:nvSpPr>
          <p:cNvPr id="1038" name="Text 15"/>
          <p:cNvSpPr/>
          <p:nvPr/>
        </p:nvSpPr>
        <p:spPr>
          <a:xfrm>
            <a:off x="3849624" y="2651760"/>
            <a:ext cx="15361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🐛</a:t>
            </a:r>
            <a:endParaRPr lang="en-US" sz="4400" dirty="0"/>
          </a:p>
        </p:txBody>
      </p:sp>
      <p:sp>
        <p:nvSpPr>
          <p:cNvPr id="1039" name="Text 16"/>
          <p:cNvSpPr/>
          <p:nvPr/>
        </p:nvSpPr>
        <p:spPr>
          <a:xfrm>
            <a:off x="3849624" y="3520440"/>
            <a:ext cx="15361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insect</a:t>
            </a:r>
            <a:endParaRPr lang="en-US" sz="1500" dirty="0"/>
          </a:p>
        </p:txBody>
      </p:sp>
      <p:sp>
        <p:nvSpPr>
          <p:cNvPr id="1040" name="Shape 17"/>
          <p:cNvSpPr/>
          <p:nvPr/>
        </p:nvSpPr>
        <p:spPr>
          <a:xfrm>
            <a:off x="5568696" y="1828800"/>
            <a:ext cx="1536192" cy="2468880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1" name="Text 18"/>
          <p:cNvSpPr/>
          <p:nvPr/>
        </p:nvSpPr>
        <p:spPr>
          <a:xfrm>
            <a:off x="5568696" y="1920240"/>
            <a:ext cx="1536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O</a:t>
            </a:r>
            <a:endParaRPr lang="en-US" sz="4600" dirty="0"/>
          </a:p>
        </p:txBody>
      </p:sp>
      <p:sp>
        <p:nvSpPr>
          <p:cNvPr id="1042" name="Text 19"/>
          <p:cNvSpPr/>
          <p:nvPr/>
        </p:nvSpPr>
        <p:spPr>
          <a:xfrm>
            <a:off x="5568696" y="2651760"/>
            <a:ext cx="15361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🐙</a:t>
            </a:r>
            <a:endParaRPr lang="en-US" sz="4400" dirty="0"/>
          </a:p>
        </p:txBody>
      </p:sp>
      <p:sp>
        <p:nvSpPr>
          <p:cNvPr id="1043" name="Text 20"/>
          <p:cNvSpPr/>
          <p:nvPr/>
        </p:nvSpPr>
        <p:spPr>
          <a:xfrm>
            <a:off x="5568696" y="3520440"/>
            <a:ext cx="15361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octopus</a:t>
            </a:r>
            <a:endParaRPr lang="en-US" sz="1500" dirty="0"/>
          </a:p>
        </p:txBody>
      </p:sp>
      <p:sp>
        <p:nvSpPr>
          <p:cNvPr id="1044" name="Shape 21"/>
          <p:cNvSpPr/>
          <p:nvPr/>
        </p:nvSpPr>
        <p:spPr>
          <a:xfrm>
            <a:off x="7287768" y="1828800"/>
            <a:ext cx="1536192" cy="2468880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5" name="Text 22"/>
          <p:cNvSpPr/>
          <p:nvPr/>
        </p:nvSpPr>
        <p:spPr>
          <a:xfrm>
            <a:off x="7287768" y="1920240"/>
            <a:ext cx="1536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U</a:t>
            </a:r>
            <a:endParaRPr lang="en-US" sz="4600" dirty="0"/>
          </a:p>
        </p:txBody>
      </p:sp>
      <p:sp>
        <p:nvSpPr>
          <p:cNvPr id="1046" name="Text 23"/>
          <p:cNvSpPr/>
          <p:nvPr/>
        </p:nvSpPr>
        <p:spPr>
          <a:xfrm>
            <a:off x="7287768" y="2651760"/>
            <a:ext cx="15361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☂️</a:t>
            </a:r>
            <a:endParaRPr lang="en-US" sz="4400" dirty="0"/>
          </a:p>
        </p:txBody>
      </p:sp>
      <p:sp>
        <p:nvSpPr>
          <p:cNvPr id="1047" name="Text 24"/>
          <p:cNvSpPr/>
          <p:nvPr/>
        </p:nvSpPr>
        <p:spPr>
          <a:xfrm>
            <a:off x="7287768" y="3520440"/>
            <a:ext cx="15361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umbrella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048" name=""/>
        <p:cNvGrpSpPr/>
        <p:nvPr/>
      </p:nvGrpSpPr>
      <p:grpSpPr/>
      <p:sp>
        <p:nvSpPr>
          <p:cNvPr id="1049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50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1051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52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053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m</a:t>
            </a:r>
            <a:endParaRPr lang="en-US" sz="6400" dirty="0"/>
          </a:p>
        </p:txBody>
      </p:sp>
      <p:sp>
        <p:nvSpPr>
          <p:cNvPr id="1054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55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1056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“em”</a:t>
            </a:r>
            <a:endParaRPr lang="en-US" sz="4800" dirty="0"/>
          </a:p>
        </p:txBody>
      </p:sp>
      <p:sp>
        <p:nvSpPr>
          <p:cNvPr id="1057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58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059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/mmm/</a:t>
            </a:r>
            <a:endParaRPr lang="en-US" sz="4800" dirty="0"/>
          </a:p>
        </p:txBody>
      </p:sp>
      <p:sp>
        <p:nvSpPr>
          <p:cNvPr id="1060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🌙  moon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061" name=""/>
        <p:cNvGrpSpPr/>
        <p:nvPr/>
      </p:nvGrpSpPr>
      <p:grpSpPr/>
      <p:sp>
        <p:nvSpPr>
          <p:cNvPr id="106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6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</a:t>
            </a:r>
            <a:endParaRPr lang="en-US" sz="1800" dirty="0"/>
          </a:p>
        </p:txBody>
      </p:sp>
      <p:sp>
        <p:nvSpPr>
          <p:cNvPr id="106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6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REVIEW</a:t>
            </a:r>
            <a:endParaRPr lang="en-US" sz="1400" dirty="0"/>
          </a:p>
        </p:txBody>
      </p:sp>
      <p:sp>
        <p:nvSpPr>
          <p:cNvPr id="106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 Our six letters!</a:t>
            </a:r>
            <a:endParaRPr lang="en-US" sz="3000" dirty="0"/>
          </a:p>
        </p:txBody>
      </p:sp>
      <p:sp>
        <p:nvSpPr>
          <p:cNvPr id="1067" name="Shape 5"/>
          <p:cNvSpPr/>
          <p:nvPr/>
        </p:nvSpPr>
        <p:spPr>
          <a:xfrm>
            <a:off x="502920" y="173736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68" name="Text 6"/>
          <p:cNvSpPr/>
          <p:nvPr/>
        </p:nvSpPr>
        <p:spPr>
          <a:xfrm>
            <a:off x="502920" y="182880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 🌙</a:t>
            </a:r>
            <a:endParaRPr lang="en-US" sz="3000" dirty="0"/>
          </a:p>
        </p:txBody>
      </p:sp>
      <p:sp>
        <p:nvSpPr>
          <p:cNvPr id="1069" name="Text 7"/>
          <p:cNvSpPr/>
          <p:nvPr/>
        </p:nvSpPr>
        <p:spPr>
          <a:xfrm>
            <a:off x="502920" y="23774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“em”  ·  /mmm/</a:t>
            </a:r>
            <a:endParaRPr lang="en-US" sz="1600" dirty="0"/>
          </a:p>
        </p:txBody>
      </p:sp>
      <p:sp>
        <p:nvSpPr>
          <p:cNvPr id="1070" name="Shape 8"/>
          <p:cNvSpPr/>
          <p:nvPr/>
        </p:nvSpPr>
        <p:spPr>
          <a:xfrm>
            <a:off x="3383280" y="173736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71" name="Text 9"/>
          <p:cNvSpPr/>
          <p:nvPr/>
        </p:nvSpPr>
        <p:spPr>
          <a:xfrm>
            <a:off x="3383280" y="182880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  ☀️</a:t>
            </a:r>
            <a:endParaRPr lang="en-US" sz="3000" dirty="0"/>
          </a:p>
        </p:txBody>
      </p:sp>
      <p:sp>
        <p:nvSpPr>
          <p:cNvPr id="1072" name="Text 10"/>
          <p:cNvSpPr/>
          <p:nvPr/>
        </p:nvSpPr>
        <p:spPr>
          <a:xfrm>
            <a:off x="3383280" y="23774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“ess”  ·  /sss/</a:t>
            </a:r>
            <a:endParaRPr lang="en-US" sz="1600" dirty="0"/>
          </a:p>
        </p:txBody>
      </p:sp>
      <p:sp>
        <p:nvSpPr>
          <p:cNvPr id="1073" name="Shape 11"/>
          <p:cNvSpPr/>
          <p:nvPr/>
        </p:nvSpPr>
        <p:spPr>
          <a:xfrm>
            <a:off x="6263640" y="173736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74" name="Text 12"/>
          <p:cNvSpPr/>
          <p:nvPr/>
        </p:nvSpPr>
        <p:spPr>
          <a:xfrm>
            <a:off x="6263640" y="182880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  🦷</a:t>
            </a:r>
            <a:endParaRPr lang="en-US" sz="3000" dirty="0"/>
          </a:p>
        </p:txBody>
      </p:sp>
      <p:sp>
        <p:nvSpPr>
          <p:cNvPr id="1075" name="Text 13"/>
          <p:cNvSpPr/>
          <p:nvPr/>
        </p:nvSpPr>
        <p:spPr>
          <a:xfrm>
            <a:off x="6263640" y="23774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“tee”  ·  /t/</a:t>
            </a:r>
            <a:endParaRPr lang="en-US" sz="1600" dirty="0"/>
          </a:p>
        </p:txBody>
      </p:sp>
      <p:sp>
        <p:nvSpPr>
          <p:cNvPr id="1076" name="Shape 14"/>
          <p:cNvSpPr/>
          <p:nvPr/>
        </p:nvSpPr>
        <p:spPr>
          <a:xfrm>
            <a:off x="502920" y="320040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77" name="Text 15"/>
          <p:cNvSpPr/>
          <p:nvPr/>
        </p:nvSpPr>
        <p:spPr>
          <a:xfrm>
            <a:off x="502920" y="329184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  🍎</a:t>
            </a:r>
            <a:endParaRPr lang="en-US" sz="3000" dirty="0"/>
          </a:p>
        </p:txBody>
      </p:sp>
      <p:sp>
        <p:nvSpPr>
          <p:cNvPr id="1078" name="Text 16"/>
          <p:cNvSpPr/>
          <p:nvPr/>
        </p:nvSpPr>
        <p:spPr>
          <a:xfrm>
            <a:off x="502920" y="38404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“ay”  ·  /æ/</a:t>
            </a:r>
            <a:endParaRPr lang="en-US" sz="1600" dirty="0"/>
          </a:p>
        </p:txBody>
      </p:sp>
      <p:sp>
        <p:nvSpPr>
          <p:cNvPr id="1079" name="Shape 17"/>
          <p:cNvSpPr/>
          <p:nvPr/>
        </p:nvSpPr>
        <p:spPr>
          <a:xfrm>
            <a:off x="3383280" y="320040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80" name="Text 18"/>
          <p:cNvSpPr/>
          <p:nvPr/>
        </p:nvSpPr>
        <p:spPr>
          <a:xfrm>
            <a:off x="3383280" y="329184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  🖊️</a:t>
            </a:r>
            <a:endParaRPr lang="en-US" sz="3000" dirty="0"/>
          </a:p>
        </p:txBody>
      </p:sp>
      <p:sp>
        <p:nvSpPr>
          <p:cNvPr id="1081" name="Text 19"/>
          <p:cNvSpPr/>
          <p:nvPr/>
        </p:nvSpPr>
        <p:spPr>
          <a:xfrm>
            <a:off x="3383280" y="38404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“pee”  ·  /p/</a:t>
            </a:r>
            <a:endParaRPr lang="en-US" sz="1600" dirty="0"/>
          </a:p>
        </p:txBody>
      </p:sp>
      <p:sp>
        <p:nvSpPr>
          <p:cNvPr id="1082" name="Shape 20"/>
          <p:cNvSpPr/>
          <p:nvPr/>
        </p:nvSpPr>
        <p:spPr>
          <a:xfrm>
            <a:off x="6263640" y="3200400"/>
            <a:ext cx="2377440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83" name="Text 21"/>
          <p:cNvSpPr/>
          <p:nvPr/>
        </p:nvSpPr>
        <p:spPr>
          <a:xfrm>
            <a:off x="6263640" y="329184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  👃</a:t>
            </a:r>
            <a:endParaRPr lang="en-US" sz="3000" dirty="0"/>
          </a:p>
        </p:txBody>
      </p:sp>
      <p:sp>
        <p:nvSpPr>
          <p:cNvPr id="1084" name="Text 22"/>
          <p:cNvSpPr/>
          <p:nvPr/>
        </p:nvSpPr>
        <p:spPr>
          <a:xfrm>
            <a:off x="6263640" y="38404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“en”  ·  /nnn/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