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p:restoredTop sz="94610"/>
  </p:normalViewPr>
  <p:slideViewPr>
    <p:cSldViewPr snapToGrid="0" snapToObjects="1">
      <p:cViewPr varScale="1">
        <p:scale>
          <a:sx n="170" d="100"/>
          <a:sy n="170" d="100"/>
        </p:scale>
        <p:origin x="53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5602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Hi everyone, welcome back. Time for a game — the Word Building Game. I'll show you a picture and a word with one letter missing, and two choices. You pick the right letter, say it out loud, and then we read the whole word together. Later, a few star rounds where you spell the whole word yourself. Say everything out loud where you are. Ready? Let's build some words.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Look — a ball. The word ends in -all. Which first letter — number one, R, or number two, B? Sound it out: /b/… ball.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Ball! Yes — number two, B. Say it with me: /b/… ball. Ball. (pause) Good.</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Look — a leaf. The word ends in -</a:t>
            </a:r>
            <a:r>
              <a:rPr dirty="0" err="1"/>
              <a:t>eaf</a:t>
            </a:r>
            <a:r>
              <a:rPr dirty="0"/>
              <a:t>. Which first letter — number one, L, or number two, T? Sound it out: /</a:t>
            </a:r>
            <a:r>
              <a:rPr dirty="0" err="1"/>
              <a:t>lllll</a:t>
            </a:r>
            <a:r>
              <a:rPr dirty="0"/>
              <a:t>/… leaf.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Leaf! Yes — number one, L. Say it with me: /</a:t>
            </a:r>
            <a:r>
              <a:rPr dirty="0" err="1"/>
              <a:t>lllll</a:t>
            </a:r>
            <a:r>
              <a:rPr dirty="0"/>
              <a:t>/… leaf. Leaf. (pause) Beautiful.</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Look — a fish. The word ends in -</a:t>
            </a:r>
            <a:r>
              <a:rPr dirty="0" err="1"/>
              <a:t>ish</a:t>
            </a:r>
            <a:r>
              <a:rPr dirty="0"/>
              <a:t>. Which first letter — number one, E, or number two, F? Sound it out: /</a:t>
            </a:r>
            <a:r>
              <a:rPr dirty="0" err="1"/>
              <a:t>fffff</a:t>
            </a:r>
            <a:r>
              <a:rPr dirty="0"/>
              <a:t>/… fish.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Fish! Yes — number two, F. Say it with me: /</a:t>
            </a:r>
            <a:r>
              <a:rPr dirty="0" err="1"/>
              <a:t>fffff</a:t>
            </a:r>
            <a:r>
              <a:rPr dirty="0"/>
              <a:t>/… fish. Fish. (pause) Nice.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This time the missing letter is at the END. The word is </a:t>
            </a:r>
            <a:r>
              <a:rPr dirty="0" err="1"/>
              <a:t>na</a:t>
            </a:r>
            <a:r>
              <a:rPr dirty="0"/>
              <a:t>-something. Which last letter — number one, P, or number two, B? Sound it out: /</a:t>
            </a:r>
            <a:r>
              <a:rPr dirty="0" err="1"/>
              <a:t>nnnnn</a:t>
            </a:r>
            <a:r>
              <a:rPr dirty="0"/>
              <a:t>/-/</a:t>
            </a:r>
            <a:r>
              <a:rPr dirty="0" err="1"/>
              <a:t>aaa</a:t>
            </a:r>
            <a:r>
              <a:rPr dirty="0"/>
              <a:t>/-/p/.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Nap! Yes — number one, P. Say it with me: /</a:t>
            </a:r>
            <a:r>
              <a:rPr dirty="0" err="1"/>
              <a:t>nnnnn</a:t>
            </a:r>
            <a:r>
              <a:rPr dirty="0"/>
              <a:t>/-/</a:t>
            </a:r>
            <a:r>
              <a:rPr dirty="0" err="1"/>
              <a:t>aaa</a:t>
            </a:r>
            <a:r>
              <a:rPr dirty="0"/>
              <a:t>/-/p/, nap. Nap. (pause) Good.</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Now the star round. This time there's no picture and no choices — I say a word, and you spell the WHOLE word out loud, every letter. Ready? Listen: "sat"… /</a:t>
            </a:r>
            <a:r>
              <a:rPr dirty="0" err="1"/>
              <a:t>sss</a:t>
            </a:r>
            <a:r>
              <a:rPr dirty="0"/>
              <a:t>/-/</a:t>
            </a:r>
            <a:r>
              <a:rPr dirty="0" err="1"/>
              <a:t>aaa</a:t>
            </a:r>
            <a:r>
              <a:rPr dirty="0"/>
              <a:t>/-/t/. Spell it. (pause) S-A-T. Yes! Now "tan"… /t/-/</a:t>
            </a:r>
            <a:r>
              <a:rPr dirty="0" err="1"/>
              <a:t>aaa</a:t>
            </a:r>
            <a:r>
              <a:rPr dirty="0"/>
              <a:t>/-/</a:t>
            </a:r>
            <a:r>
              <a:rPr dirty="0" err="1"/>
              <a:t>nnn</a:t>
            </a:r>
            <a:r>
              <a:rPr dirty="0"/>
              <a:t>/. (pause) T-A-N. And one more, a word you may never have seen — "bat." Sound it out: /b/-/</a:t>
            </a:r>
            <a:r>
              <a:rPr dirty="0" err="1"/>
              <a:t>aaa</a:t>
            </a:r>
            <a:r>
              <a:rPr dirty="0"/>
              <a:t>/-/t/. (pause) B-A-T. Beautiful! If you can do that, your reading is really working.</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And that's the game — you built words today! You picked the letters, you sounded them out, you even spelled words on your own. That's real reading, and it's growing every day. I'm proud of you. Keep saying these out loud whenever you can. See you next time.</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Look at the picture — it's a map. Read the word: it ends in -ap, and the first letter is missing. Which one — number one, M, or number two, W? Sound it out: /</a:t>
            </a:r>
            <a:r>
              <a:rPr dirty="0" err="1"/>
              <a:t>mmmmm</a:t>
            </a:r>
            <a:r>
              <a:rPr dirty="0"/>
              <a:t>/-/</a:t>
            </a:r>
            <a:r>
              <a:rPr dirty="0" err="1"/>
              <a:t>aaa</a:t>
            </a:r>
            <a:r>
              <a:rPr dirty="0"/>
              <a:t>/-/p/.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Map! Yes — number one, M. Say it with me: /</a:t>
            </a:r>
            <a:r>
              <a:rPr dirty="0" err="1"/>
              <a:t>mmmmm</a:t>
            </a:r>
            <a:r>
              <a:rPr dirty="0"/>
              <a:t>/-/</a:t>
            </a:r>
            <a:r>
              <a:rPr dirty="0" err="1"/>
              <a:t>aaa</a:t>
            </a:r>
            <a:r>
              <a:rPr dirty="0"/>
              <a:t>/-/p/, map. Map. (pause) Good.</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Look — a pan, for cooking. The word ends in -an. Which first letter — number one, P, or number two, R? Sound it out: /p/-/</a:t>
            </a:r>
            <a:r>
              <a:rPr dirty="0" err="1"/>
              <a:t>aaa</a:t>
            </a:r>
            <a:r>
              <a:rPr dirty="0"/>
              <a:t>/-/</a:t>
            </a:r>
            <a:r>
              <a:rPr dirty="0" err="1"/>
              <a:t>nnn</a:t>
            </a:r>
            <a:r>
              <a:rPr dirty="0"/>
              <a:t>/.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Pan! Yes — number one, P. Say it with me: /p/-/</a:t>
            </a:r>
            <a:r>
              <a:rPr dirty="0" err="1"/>
              <a:t>aaa</a:t>
            </a:r>
            <a:r>
              <a:rPr dirty="0"/>
              <a:t>/-/</a:t>
            </a:r>
            <a:r>
              <a:rPr dirty="0" err="1"/>
              <a:t>nnn</a:t>
            </a:r>
            <a:r>
              <a:rPr dirty="0"/>
              <a:t>/, pan. Pan. (pause) Nice.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Look — a hat. The word ends in -at. Which first letter — number one, H, or number two, N? Sound it out: /h/-/</a:t>
            </a:r>
            <a:r>
              <a:rPr dirty="0" err="1"/>
              <a:t>aaa</a:t>
            </a:r>
            <a:r>
              <a:rPr dirty="0"/>
              <a:t>/-/t/.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Hat! Yes — number one, H. Say it with me: /h/-/</a:t>
            </a:r>
            <a:r>
              <a:rPr dirty="0" err="1"/>
              <a:t>aaa</a:t>
            </a:r>
            <a:r>
              <a:rPr dirty="0"/>
              <a:t>/-/t/, hat. Hat. (pause) Good.</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Look — a dog. The word ends in -</a:t>
            </a:r>
            <a:r>
              <a:rPr dirty="0" err="1"/>
              <a:t>og</a:t>
            </a:r>
            <a:r>
              <a:rPr dirty="0"/>
              <a:t>. Which first letter — number one, D, or number two, P? Sound it out: /d/-/ahh/-/g/.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Dog! Yes — number one, D. Say it with me: /d/-/ahh/-/g/, dog. Dog. (pause) Nice.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1339"/>
        </a:solidFill>
        <a:effectLst/>
      </p:bgPr>
    </p:bg>
    <p:spTree>
      <p:nvGrpSpPr>
        <p:cNvPr id="1" name=""/>
        <p:cNvGrpSpPr/>
        <p:nvPr/>
      </p:nvGrpSpPr>
      <p:grpSpPr>
        <a:xfrm>
          <a:off x="0" y="0"/>
          <a:ext cx="0" cy="0"/>
          <a:chOff x="0" y="0"/>
          <a:chExt cx="0" cy="0"/>
        </a:xfrm>
      </p:grpSpPr>
      <p:sp>
        <p:nvSpPr>
          <p:cNvPr id="2" name="Shape 0"/>
          <p:cNvSpPr/>
          <p:nvPr/>
        </p:nvSpPr>
        <p:spPr>
          <a:xfrm>
            <a:off x="255030" y="4284052"/>
            <a:ext cx="72751" cy="72751"/>
          </a:xfrm>
          <a:prstGeom prst="ellipse">
            <a:avLst/>
          </a:prstGeom>
          <a:solidFill>
            <a:srgbClr val="FFFFFF">
              <a:alpha val="72000"/>
            </a:srgbClr>
          </a:solidFill>
          <a:ln/>
        </p:spPr>
        <p:txBody>
          <a:bodyPr/>
          <a:lstStyle/>
          <a:p>
            <a:endParaRPr/>
          </a:p>
        </p:txBody>
      </p:sp>
      <p:sp>
        <p:nvSpPr>
          <p:cNvPr id="3" name="Shape 1"/>
          <p:cNvSpPr/>
          <p:nvPr/>
        </p:nvSpPr>
        <p:spPr>
          <a:xfrm>
            <a:off x="2491280" y="4668294"/>
            <a:ext cx="43780" cy="43780"/>
          </a:xfrm>
          <a:prstGeom prst="ellipse">
            <a:avLst/>
          </a:prstGeom>
          <a:solidFill>
            <a:srgbClr val="FFFFFF">
              <a:alpha val="23000"/>
            </a:srgbClr>
          </a:solidFill>
          <a:ln/>
        </p:spPr>
        <p:txBody>
          <a:bodyPr/>
          <a:lstStyle/>
          <a:p>
            <a:endParaRPr/>
          </a:p>
        </p:txBody>
      </p:sp>
      <p:sp>
        <p:nvSpPr>
          <p:cNvPr id="4" name="Shape 2"/>
          <p:cNvSpPr/>
          <p:nvPr/>
        </p:nvSpPr>
        <p:spPr>
          <a:xfrm>
            <a:off x="3681122" y="330287"/>
            <a:ext cx="40072" cy="40072"/>
          </a:xfrm>
          <a:prstGeom prst="ellipse">
            <a:avLst/>
          </a:prstGeom>
          <a:solidFill>
            <a:srgbClr val="FFFFFF">
              <a:alpha val="46000"/>
            </a:srgbClr>
          </a:solidFill>
          <a:ln/>
        </p:spPr>
        <p:txBody>
          <a:bodyPr/>
          <a:lstStyle/>
          <a:p>
            <a:endParaRPr/>
          </a:p>
        </p:txBody>
      </p:sp>
      <p:sp>
        <p:nvSpPr>
          <p:cNvPr id="5" name="Shape 3"/>
          <p:cNvSpPr/>
          <p:nvPr/>
        </p:nvSpPr>
        <p:spPr>
          <a:xfrm>
            <a:off x="3227163" y="638767"/>
            <a:ext cx="42682" cy="42682"/>
          </a:xfrm>
          <a:prstGeom prst="ellipse">
            <a:avLst/>
          </a:prstGeom>
          <a:solidFill>
            <a:srgbClr val="FFFFFF">
              <a:alpha val="26000"/>
            </a:srgbClr>
          </a:solidFill>
          <a:ln/>
        </p:spPr>
        <p:txBody>
          <a:bodyPr/>
          <a:lstStyle/>
          <a:p>
            <a:endParaRPr/>
          </a:p>
        </p:txBody>
      </p:sp>
      <p:sp>
        <p:nvSpPr>
          <p:cNvPr id="6" name="Shape 4"/>
          <p:cNvSpPr/>
          <p:nvPr/>
        </p:nvSpPr>
        <p:spPr>
          <a:xfrm>
            <a:off x="1480767" y="4203753"/>
            <a:ext cx="69895" cy="69895"/>
          </a:xfrm>
          <a:prstGeom prst="ellipse">
            <a:avLst/>
          </a:prstGeom>
          <a:solidFill>
            <a:srgbClr val="FFFFFF">
              <a:alpha val="65000"/>
            </a:srgbClr>
          </a:solidFill>
          <a:ln/>
        </p:spPr>
        <p:txBody>
          <a:bodyPr/>
          <a:lstStyle/>
          <a:p>
            <a:endParaRPr/>
          </a:p>
        </p:txBody>
      </p:sp>
      <p:sp>
        <p:nvSpPr>
          <p:cNvPr id="7" name="Shape 5"/>
          <p:cNvSpPr/>
          <p:nvPr/>
        </p:nvSpPr>
        <p:spPr>
          <a:xfrm>
            <a:off x="835825" y="268748"/>
            <a:ext cx="36458" cy="36458"/>
          </a:xfrm>
          <a:prstGeom prst="ellipse">
            <a:avLst/>
          </a:prstGeom>
          <a:solidFill>
            <a:srgbClr val="FFFFFF">
              <a:alpha val="65000"/>
            </a:srgbClr>
          </a:solidFill>
          <a:ln/>
        </p:spPr>
        <p:txBody>
          <a:bodyPr/>
          <a:lstStyle/>
          <a:p>
            <a:endParaRPr/>
          </a:p>
        </p:txBody>
      </p:sp>
      <p:sp>
        <p:nvSpPr>
          <p:cNvPr id="8" name="Shape 6"/>
          <p:cNvSpPr/>
          <p:nvPr/>
        </p:nvSpPr>
        <p:spPr>
          <a:xfrm>
            <a:off x="1683556" y="4736012"/>
            <a:ext cx="39479" cy="39479"/>
          </a:xfrm>
          <a:prstGeom prst="ellipse">
            <a:avLst/>
          </a:prstGeom>
          <a:solidFill>
            <a:srgbClr val="FFFFFF">
              <a:alpha val="35000"/>
            </a:srgbClr>
          </a:solidFill>
          <a:ln/>
        </p:spPr>
        <p:txBody>
          <a:bodyPr/>
          <a:lstStyle/>
          <a:p>
            <a:endParaRPr/>
          </a:p>
        </p:txBody>
      </p:sp>
      <p:sp>
        <p:nvSpPr>
          <p:cNvPr id="9" name="Shape 7"/>
          <p:cNvSpPr/>
          <p:nvPr/>
        </p:nvSpPr>
        <p:spPr>
          <a:xfrm>
            <a:off x="4293450" y="193634"/>
            <a:ext cx="71055" cy="71055"/>
          </a:xfrm>
          <a:prstGeom prst="ellipse">
            <a:avLst/>
          </a:prstGeom>
          <a:solidFill>
            <a:srgbClr val="FFFFFF">
              <a:alpha val="59000"/>
            </a:srgbClr>
          </a:solidFill>
          <a:ln/>
        </p:spPr>
        <p:txBody>
          <a:bodyPr/>
          <a:lstStyle/>
          <a:p>
            <a:endParaRPr/>
          </a:p>
        </p:txBody>
      </p:sp>
      <p:sp>
        <p:nvSpPr>
          <p:cNvPr id="10" name="Shape 8"/>
          <p:cNvSpPr/>
          <p:nvPr/>
        </p:nvSpPr>
        <p:spPr>
          <a:xfrm>
            <a:off x="892148" y="4450679"/>
            <a:ext cx="46922" cy="46922"/>
          </a:xfrm>
          <a:prstGeom prst="ellipse">
            <a:avLst/>
          </a:prstGeom>
          <a:solidFill>
            <a:srgbClr val="FFFFFF">
              <a:alpha val="30000"/>
            </a:srgbClr>
          </a:solidFill>
          <a:ln/>
        </p:spPr>
        <p:txBody>
          <a:bodyPr/>
          <a:lstStyle/>
          <a:p>
            <a:endParaRPr/>
          </a:p>
        </p:txBody>
      </p:sp>
      <p:sp>
        <p:nvSpPr>
          <p:cNvPr id="11" name="Shape 9"/>
          <p:cNvSpPr/>
          <p:nvPr/>
        </p:nvSpPr>
        <p:spPr>
          <a:xfrm>
            <a:off x="687219" y="4674137"/>
            <a:ext cx="33723" cy="33723"/>
          </a:xfrm>
          <a:prstGeom prst="ellipse">
            <a:avLst/>
          </a:prstGeom>
          <a:solidFill>
            <a:srgbClr val="FFFFFF">
              <a:alpha val="63000"/>
            </a:srgbClr>
          </a:solidFill>
          <a:ln/>
        </p:spPr>
        <p:txBody>
          <a:bodyPr/>
          <a:lstStyle/>
          <a:p>
            <a:endParaRPr/>
          </a:p>
        </p:txBody>
      </p:sp>
      <p:sp>
        <p:nvSpPr>
          <p:cNvPr id="12" name="Shape 10"/>
          <p:cNvSpPr/>
          <p:nvPr/>
        </p:nvSpPr>
        <p:spPr>
          <a:xfrm>
            <a:off x="2394975" y="381717"/>
            <a:ext cx="46583" cy="46583"/>
          </a:xfrm>
          <a:prstGeom prst="ellipse">
            <a:avLst/>
          </a:prstGeom>
          <a:solidFill>
            <a:srgbClr val="FFFFFF">
              <a:alpha val="33000"/>
            </a:srgbClr>
          </a:solidFill>
          <a:ln/>
        </p:spPr>
        <p:txBody>
          <a:bodyPr/>
          <a:lstStyle/>
          <a:p>
            <a:endParaRPr/>
          </a:p>
        </p:txBody>
      </p:sp>
      <p:sp>
        <p:nvSpPr>
          <p:cNvPr id="13" name="Shape 11"/>
          <p:cNvSpPr/>
          <p:nvPr/>
        </p:nvSpPr>
        <p:spPr>
          <a:xfrm>
            <a:off x="7930559" y="16830"/>
            <a:ext cx="46539" cy="46539"/>
          </a:xfrm>
          <a:prstGeom prst="ellipse">
            <a:avLst/>
          </a:prstGeom>
          <a:solidFill>
            <a:srgbClr val="FFFFFF">
              <a:alpha val="23000"/>
            </a:srgbClr>
          </a:solidFill>
          <a:ln/>
        </p:spPr>
        <p:txBody>
          <a:bodyPr/>
          <a:lstStyle/>
          <a:p>
            <a:endParaRPr/>
          </a:p>
        </p:txBody>
      </p:sp>
      <p:sp>
        <p:nvSpPr>
          <p:cNvPr id="14" name="Shape 12"/>
          <p:cNvSpPr/>
          <p:nvPr/>
        </p:nvSpPr>
        <p:spPr>
          <a:xfrm>
            <a:off x="5650658" y="321779"/>
            <a:ext cx="41420" cy="41420"/>
          </a:xfrm>
          <a:prstGeom prst="ellipse">
            <a:avLst/>
          </a:prstGeom>
          <a:solidFill>
            <a:srgbClr val="FFFFFF">
              <a:alpha val="74000"/>
            </a:srgbClr>
          </a:solidFill>
          <a:ln/>
        </p:spPr>
        <p:txBody>
          <a:bodyPr/>
          <a:lstStyle/>
          <a:p>
            <a:endParaRPr/>
          </a:p>
        </p:txBody>
      </p:sp>
      <p:sp>
        <p:nvSpPr>
          <p:cNvPr id="15" name="Shape 13"/>
          <p:cNvSpPr/>
          <p:nvPr/>
        </p:nvSpPr>
        <p:spPr>
          <a:xfrm>
            <a:off x="1046089" y="576079"/>
            <a:ext cx="61996" cy="61996"/>
          </a:xfrm>
          <a:prstGeom prst="ellipse">
            <a:avLst/>
          </a:prstGeom>
          <a:solidFill>
            <a:srgbClr val="FFFFFF">
              <a:alpha val="23000"/>
            </a:srgbClr>
          </a:solidFill>
          <a:ln/>
        </p:spPr>
        <p:txBody>
          <a:bodyPr/>
          <a:lstStyle/>
          <a:p>
            <a:endParaRPr/>
          </a:p>
        </p:txBody>
      </p:sp>
      <p:sp>
        <p:nvSpPr>
          <p:cNvPr id="16" name="Shape 14"/>
          <p:cNvSpPr/>
          <p:nvPr/>
        </p:nvSpPr>
        <p:spPr>
          <a:xfrm>
            <a:off x="8147838" y="4096176"/>
            <a:ext cx="55860" cy="55860"/>
          </a:xfrm>
          <a:prstGeom prst="ellipse">
            <a:avLst/>
          </a:prstGeom>
          <a:solidFill>
            <a:srgbClr val="FFFFFF">
              <a:alpha val="30000"/>
            </a:srgbClr>
          </a:solidFill>
          <a:ln/>
        </p:spPr>
        <p:txBody>
          <a:bodyPr/>
          <a:lstStyle/>
          <a:p>
            <a:endParaRPr/>
          </a:p>
        </p:txBody>
      </p:sp>
      <p:sp>
        <p:nvSpPr>
          <p:cNvPr id="17" name="Shape 15"/>
          <p:cNvSpPr/>
          <p:nvPr/>
        </p:nvSpPr>
        <p:spPr>
          <a:xfrm>
            <a:off x="7967777" y="4648705"/>
            <a:ext cx="54305" cy="54305"/>
          </a:xfrm>
          <a:prstGeom prst="ellipse">
            <a:avLst/>
          </a:prstGeom>
          <a:solidFill>
            <a:srgbClr val="FFFFFF">
              <a:alpha val="48000"/>
            </a:srgbClr>
          </a:solidFill>
          <a:ln/>
        </p:spPr>
        <p:txBody>
          <a:bodyPr/>
          <a:lstStyle/>
          <a:p>
            <a:endParaRPr/>
          </a:p>
        </p:txBody>
      </p:sp>
      <p:sp>
        <p:nvSpPr>
          <p:cNvPr id="18" name="Shape 16"/>
          <p:cNvSpPr/>
          <p:nvPr/>
        </p:nvSpPr>
        <p:spPr>
          <a:xfrm>
            <a:off x="3055764" y="418495"/>
            <a:ext cx="47280" cy="47280"/>
          </a:xfrm>
          <a:prstGeom prst="ellipse">
            <a:avLst/>
          </a:prstGeom>
          <a:solidFill>
            <a:srgbClr val="FFFFFF">
              <a:alpha val="65000"/>
            </a:srgbClr>
          </a:solidFill>
          <a:ln/>
        </p:spPr>
        <p:txBody>
          <a:bodyPr/>
          <a:lstStyle/>
          <a:p>
            <a:endParaRPr/>
          </a:p>
        </p:txBody>
      </p:sp>
      <p:sp>
        <p:nvSpPr>
          <p:cNvPr id="19" name="Shape 17"/>
          <p:cNvSpPr/>
          <p:nvPr/>
        </p:nvSpPr>
        <p:spPr>
          <a:xfrm>
            <a:off x="1649838" y="711672"/>
            <a:ext cx="36762" cy="36762"/>
          </a:xfrm>
          <a:prstGeom prst="ellipse">
            <a:avLst/>
          </a:prstGeom>
          <a:solidFill>
            <a:srgbClr val="FFFFFF">
              <a:alpha val="45000"/>
            </a:srgbClr>
          </a:solidFill>
          <a:ln/>
        </p:spPr>
        <p:txBody>
          <a:bodyPr/>
          <a:lstStyle/>
          <a:p>
            <a:endParaRPr/>
          </a:p>
        </p:txBody>
      </p:sp>
      <p:sp>
        <p:nvSpPr>
          <p:cNvPr id="20" name="Shape 18"/>
          <p:cNvSpPr/>
          <p:nvPr/>
        </p:nvSpPr>
        <p:spPr>
          <a:xfrm>
            <a:off x="5659857" y="4274673"/>
            <a:ext cx="58207" cy="58207"/>
          </a:xfrm>
          <a:prstGeom prst="ellipse">
            <a:avLst/>
          </a:prstGeom>
          <a:solidFill>
            <a:srgbClr val="FFFFFF">
              <a:alpha val="48000"/>
            </a:srgbClr>
          </a:solidFill>
          <a:ln/>
        </p:spPr>
        <p:txBody>
          <a:bodyPr/>
          <a:lstStyle/>
          <a:p>
            <a:endParaRPr/>
          </a:p>
        </p:txBody>
      </p:sp>
      <p:sp>
        <p:nvSpPr>
          <p:cNvPr id="21" name="Shape 19"/>
          <p:cNvSpPr/>
          <p:nvPr/>
        </p:nvSpPr>
        <p:spPr>
          <a:xfrm>
            <a:off x="4475600" y="4832039"/>
            <a:ext cx="40518" cy="40518"/>
          </a:xfrm>
          <a:prstGeom prst="ellipse">
            <a:avLst/>
          </a:prstGeom>
          <a:solidFill>
            <a:srgbClr val="FFFFFF">
              <a:alpha val="42000"/>
            </a:srgbClr>
          </a:solidFill>
          <a:ln/>
        </p:spPr>
        <p:txBody>
          <a:bodyPr/>
          <a:lstStyle/>
          <a:p>
            <a:endParaRPr/>
          </a:p>
        </p:txBody>
      </p:sp>
      <p:sp>
        <p:nvSpPr>
          <p:cNvPr id="22" name="Shape 20"/>
          <p:cNvSpPr/>
          <p:nvPr/>
        </p:nvSpPr>
        <p:spPr>
          <a:xfrm>
            <a:off x="8280281" y="4155142"/>
            <a:ext cx="46318" cy="46318"/>
          </a:xfrm>
          <a:prstGeom prst="ellipse">
            <a:avLst/>
          </a:prstGeom>
          <a:solidFill>
            <a:srgbClr val="FFFFFF">
              <a:alpha val="53000"/>
            </a:srgbClr>
          </a:solidFill>
          <a:ln/>
        </p:spPr>
        <p:txBody>
          <a:bodyPr/>
          <a:lstStyle/>
          <a:p>
            <a:endParaRPr/>
          </a:p>
        </p:txBody>
      </p:sp>
      <p:sp>
        <p:nvSpPr>
          <p:cNvPr id="23" name="Shape 21"/>
          <p:cNvSpPr/>
          <p:nvPr/>
        </p:nvSpPr>
        <p:spPr>
          <a:xfrm>
            <a:off x="7123344" y="22099"/>
            <a:ext cx="73130" cy="73130"/>
          </a:xfrm>
          <a:prstGeom prst="ellipse">
            <a:avLst/>
          </a:prstGeom>
          <a:solidFill>
            <a:srgbClr val="FFFFFF">
              <a:alpha val="57000"/>
            </a:srgbClr>
          </a:solidFill>
          <a:ln/>
        </p:spPr>
        <p:txBody>
          <a:bodyPr/>
          <a:lstStyle/>
          <a:p>
            <a:endParaRPr/>
          </a:p>
        </p:txBody>
      </p:sp>
      <p:sp>
        <p:nvSpPr>
          <p:cNvPr id="24" name="Shape 22"/>
          <p:cNvSpPr/>
          <p:nvPr/>
        </p:nvSpPr>
        <p:spPr>
          <a:xfrm>
            <a:off x="2776449" y="723939"/>
            <a:ext cx="53360" cy="53360"/>
          </a:xfrm>
          <a:prstGeom prst="ellipse">
            <a:avLst/>
          </a:prstGeom>
          <a:solidFill>
            <a:srgbClr val="FFFFFF">
              <a:alpha val="66000"/>
            </a:srgbClr>
          </a:solidFill>
          <a:ln/>
        </p:spPr>
        <p:txBody>
          <a:bodyPr/>
          <a:lstStyle/>
          <a:p>
            <a:endParaRPr/>
          </a:p>
        </p:txBody>
      </p:sp>
      <p:sp>
        <p:nvSpPr>
          <p:cNvPr id="25" name="Shape 23"/>
          <p:cNvSpPr/>
          <p:nvPr/>
        </p:nvSpPr>
        <p:spPr>
          <a:xfrm>
            <a:off x="4010926" y="4276943"/>
            <a:ext cx="53203" cy="53203"/>
          </a:xfrm>
          <a:prstGeom prst="ellipse">
            <a:avLst/>
          </a:prstGeom>
          <a:solidFill>
            <a:srgbClr val="FFFFFF">
              <a:alpha val="33000"/>
            </a:srgbClr>
          </a:solidFill>
          <a:ln/>
        </p:spPr>
        <p:txBody>
          <a:bodyPr/>
          <a:lstStyle/>
          <a:p>
            <a:endParaRPr/>
          </a:p>
        </p:txBody>
      </p:sp>
      <p:sp>
        <p:nvSpPr>
          <p:cNvPr id="26" name="Shape 24"/>
          <p:cNvSpPr/>
          <p:nvPr/>
        </p:nvSpPr>
        <p:spPr>
          <a:xfrm>
            <a:off x="4808292" y="246020"/>
            <a:ext cx="57639" cy="57639"/>
          </a:xfrm>
          <a:prstGeom prst="ellipse">
            <a:avLst/>
          </a:prstGeom>
          <a:solidFill>
            <a:srgbClr val="FFFFFF">
              <a:alpha val="22000"/>
            </a:srgbClr>
          </a:solidFill>
          <a:ln/>
        </p:spPr>
        <p:txBody>
          <a:bodyPr/>
          <a:lstStyle/>
          <a:p>
            <a:endParaRPr/>
          </a:p>
        </p:txBody>
      </p:sp>
      <p:sp>
        <p:nvSpPr>
          <p:cNvPr id="27" name="Shape 25"/>
          <p:cNvSpPr/>
          <p:nvPr/>
        </p:nvSpPr>
        <p:spPr>
          <a:xfrm>
            <a:off x="6296166" y="4121724"/>
            <a:ext cx="63191" cy="63191"/>
          </a:xfrm>
          <a:prstGeom prst="ellipse">
            <a:avLst/>
          </a:prstGeom>
          <a:solidFill>
            <a:srgbClr val="FFFFFF">
              <a:alpha val="30000"/>
            </a:srgbClr>
          </a:solidFill>
          <a:ln/>
        </p:spPr>
        <p:txBody>
          <a:bodyPr/>
          <a:lstStyle/>
          <a:p>
            <a:endParaRPr/>
          </a:p>
        </p:txBody>
      </p:sp>
      <p:sp>
        <p:nvSpPr>
          <p:cNvPr id="28" name="Shape 26"/>
          <p:cNvSpPr/>
          <p:nvPr/>
        </p:nvSpPr>
        <p:spPr>
          <a:xfrm>
            <a:off x="7853682" y="184865"/>
            <a:ext cx="63465" cy="63465"/>
          </a:xfrm>
          <a:prstGeom prst="ellipse">
            <a:avLst/>
          </a:prstGeom>
          <a:solidFill>
            <a:srgbClr val="FFFFFF">
              <a:alpha val="40000"/>
            </a:srgbClr>
          </a:solidFill>
          <a:ln/>
        </p:spPr>
        <p:txBody>
          <a:bodyPr/>
          <a:lstStyle/>
          <a:p>
            <a:endParaRPr/>
          </a:p>
        </p:txBody>
      </p:sp>
      <p:sp>
        <p:nvSpPr>
          <p:cNvPr id="29" name="Shape 27"/>
          <p:cNvSpPr/>
          <p:nvPr/>
        </p:nvSpPr>
        <p:spPr>
          <a:xfrm>
            <a:off x="3507709" y="4248690"/>
            <a:ext cx="49513" cy="49513"/>
          </a:xfrm>
          <a:prstGeom prst="ellipse">
            <a:avLst/>
          </a:prstGeom>
          <a:solidFill>
            <a:srgbClr val="FFFFFF">
              <a:alpha val="78000"/>
            </a:srgbClr>
          </a:solidFill>
          <a:ln/>
        </p:spPr>
        <p:txBody>
          <a:bodyPr/>
          <a:lstStyle/>
          <a:p>
            <a:endParaRPr/>
          </a:p>
        </p:txBody>
      </p:sp>
      <p:sp>
        <p:nvSpPr>
          <p:cNvPr id="30" name="Shape 28"/>
          <p:cNvSpPr/>
          <p:nvPr/>
        </p:nvSpPr>
        <p:spPr>
          <a:xfrm>
            <a:off x="6413688" y="28559"/>
            <a:ext cx="63605" cy="63605"/>
          </a:xfrm>
          <a:prstGeom prst="ellipse">
            <a:avLst/>
          </a:prstGeom>
          <a:solidFill>
            <a:srgbClr val="FFFFFF">
              <a:alpha val="70000"/>
            </a:srgbClr>
          </a:solidFill>
          <a:ln/>
        </p:spPr>
        <p:txBody>
          <a:bodyPr/>
          <a:lstStyle/>
          <a:p>
            <a:endParaRPr/>
          </a:p>
        </p:txBody>
      </p:sp>
      <p:sp>
        <p:nvSpPr>
          <p:cNvPr id="31" name="Shape 29"/>
          <p:cNvSpPr/>
          <p:nvPr/>
        </p:nvSpPr>
        <p:spPr>
          <a:xfrm>
            <a:off x="6664772" y="4790610"/>
            <a:ext cx="43278" cy="43278"/>
          </a:xfrm>
          <a:prstGeom prst="ellipse">
            <a:avLst/>
          </a:prstGeom>
          <a:solidFill>
            <a:srgbClr val="FFFFFF">
              <a:alpha val="44000"/>
            </a:srgbClr>
          </a:solidFill>
          <a:ln/>
        </p:spPr>
        <p:txBody>
          <a:bodyPr/>
          <a:lstStyle/>
          <a:p>
            <a:endParaRPr/>
          </a:p>
        </p:txBody>
      </p:sp>
      <p:sp>
        <p:nvSpPr>
          <p:cNvPr id="32" name="Shape 30"/>
          <p:cNvSpPr/>
          <p:nvPr/>
        </p:nvSpPr>
        <p:spPr>
          <a:xfrm>
            <a:off x="4460376" y="326119"/>
            <a:ext cx="62899" cy="62899"/>
          </a:xfrm>
          <a:prstGeom prst="ellipse">
            <a:avLst/>
          </a:prstGeom>
          <a:solidFill>
            <a:srgbClr val="FFFFFF">
              <a:alpha val="47000"/>
            </a:srgbClr>
          </a:solidFill>
          <a:ln/>
        </p:spPr>
        <p:txBody>
          <a:bodyPr/>
          <a:lstStyle/>
          <a:p>
            <a:endParaRPr/>
          </a:p>
        </p:txBody>
      </p:sp>
      <p:sp>
        <p:nvSpPr>
          <p:cNvPr id="33" name="Shape 31"/>
          <p:cNvSpPr/>
          <p:nvPr/>
        </p:nvSpPr>
        <p:spPr>
          <a:xfrm>
            <a:off x="7023811" y="4788804"/>
            <a:ext cx="67268" cy="67268"/>
          </a:xfrm>
          <a:prstGeom prst="ellipse">
            <a:avLst/>
          </a:prstGeom>
          <a:solidFill>
            <a:srgbClr val="FFFFFF">
              <a:alpha val="35000"/>
            </a:srgbClr>
          </a:solidFill>
          <a:ln/>
        </p:spPr>
        <p:txBody>
          <a:bodyPr/>
          <a:lstStyle/>
          <a:p>
            <a:endParaRPr/>
          </a:p>
        </p:txBody>
      </p:sp>
      <p:sp>
        <p:nvSpPr>
          <p:cNvPr id="34" name="Shape 32"/>
          <p:cNvSpPr/>
          <p:nvPr/>
        </p:nvSpPr>
        <p:spPr>
          <a:xfrm>
            <a:off x="1044705" y="466085"/>
            <a:ext cx="45202" cy="45202"/>
          </a:xfrm>
          <a:prstGeom prst="ellipse">
            <a:avLst/>
          </a:prstGeom>
          <a:solidFill>
            <a:srgbClr val="FFFFFF">
              <a:alpha val="37000"/>
            </a:srgbClr>
          </a:solidFill>
          <a:ln/>
        </p:spPr>
        <p:txBody>
          <a:bodyPr/>
          <a:lstStyle/>
          <a:p>
            <a:endParaRPr/>
          </a:p>
        </p:txBody>
      </p:sp>
      <p:sp>
        <p:nvSpPr>
          <p:cNvPr id="35" name="Shape 33"/>
          <p:cNvSpPr/>
          <p:nvPr/>
        </p:nvSpPr>
        <p:spPr>
          <a:xfrm>
            <a:off x="5500839" y="4709049"/>
            <a:ext cx="47500" cy="47500"/>
          </a:xfrm>
          <a:prstGeom prst="ellipse">
            <a:avLst/>
          </a:prstGeom>
          <a:solidFill>
            <a:srgbClr val="FFFFFF">
              <a:alpha val="74000"/>
            </a:srgbClr>
          </a:solidFill>
          <a:ln/>
        </p:spPr>
        <p:txBody>
          <a:bodyPr/>
          <a:lstStyle/>
          <a:p>
            <a:endParaRPr/>
          </a:p>
        </p:txBody>
      </p:sp>
      <p:sp>
        <p:nvSpPr>
          <p:cNvPr id="36" name="Shape 34"/>
          <p:cNvSpPr/>
          <p:nvPr/>
        </p:nvSpPr>
        <p:spPr>
          <a:xfrm>
            <a:off x="5176608" y="63091"/>
            <a:ext cx="46169" cy="46169"/>
          </a:xfrm>
          <a:prstGeom prst="ellipse">
            <a:avLst/>
          </a:prstGeom>
          <a:solidFill>
            <a:srgbClr val="FFFFFF">
              <a:alpha val="62000"/>
            </a:srgbClr>
          </a:solidFill>
          <a:ln/>
        </p:spPr>
        <p:txBody>
          <a:bodyPr/>
          <a:lstStyle/>
          <a:p>
            <a:endParaRPr/>
          </a:p>
        </p:txBody>
      </p:sp>
      <p:sp>
        <p:nvSpPr>
          <p:cNvPr id="37" name="Shape 35"/>
          <p:cNvSpPr/>
          <p:nvPr/>
        </p:nvSpPr>
        <p:spPr>
          <a:xfrm>
            <a:off x="6540689" y="4599169"/>
            <a:ext cx="63683" cy="63683"/>
          </a:xfrm>
          <a:prstGeom prst="ellipse">
            <a:avLst/>
          </a:prstGeom>
          <a:solidFill>
            <a:srgbClr val="FFFFFF">
              <a:alpha val="22000"/>
            </a:srgbClr>
          </a:solidFill>
          <a:ln/>
        </p:spPr>
        <p:txBody>
          <a:bodyPr/>
          <a:lstStyle/>
          <a:p>
            <a:endParaRPr/>
          </a:p>
        </p:txBody>
      </p:sp>
      <p:sp>
        <p:nvSpPr>
          <p:cNvPr id="38" name="Shape 36"/>
          <p:cNvSpPr/>
          <p:nvPr/>
        </p:nvSpPr>
        <p:spPr>
          <a:xfrm>
            <a:off x="8363740" y="27966"/>
            <a:ext cx="38229" cy="38229"/>
          </a:xfrm>
          <a:prstGeom prst="ellipse">
            <a:avLst/>
          </a:prstGeom>
          <a:solidFill>
            <a:srgbClr val="FFFFFF">
              <a:alpha val="29000"/>
            </a:srgbClr>
          </a:solidFill>
          <a:ln/>
        </p:spPr>
        <p:txBody>
          <a:bodyPr/>
          <a:lstStyle/>
          <a:p>
            <a:endParaRPr/>
          </a:p>
        </p:txBody>
      </p:sp>
      <p:sp>
        <p:nvSpPr>
          <p:cNvPr id="39" name="Shape 37"/>
          <p:cNvSpPr/>
          <p:nvPr/>
        </p:nvSpPr>
        <p:spPr>
          <a:xfrm>
            <a:off x="4913225" y="110988"/>
            <a:ext cx="60108" cy="60108"/>
          </a:xfrm>
          <a:prstGeom prst="ellipse">
            <a:avLst/>
          </a:prstGeom>
          <a:solidFill>
            <a:srgbClr val="FFFFFF">
              <a:alpha val="43000"/>
            </a:srgbClr>
          </a:solidFill>
          <a:ln/>
        </p:spPr>
        <p:txBody>
          <a:bodyPr/>
          <a:lstStyle/>
          <a:p>
            <a:endParaRPr/>
          </a:p>
        </p:txBody>
      </p:sp>
      <p:sp>
        <p:nvSpPr>
          <p:cNvPr id="40" name="Shape 38"/>
          <p:cNvSpPr/>
          <p:nvPr/>
        </p:nvSpPr>
        <p:spPr>
          <a:xfrm>
            <a:off x="8217007" y="4836396"/>
            <a:ext cx="28471" cy="28471"/>
          </a:xfrm>
          <a:prstGeom prst="ellipse">
            <a:avLst/>
          </a:prstGeom>
          <a:solidFill>
            <a:srgbClr val="FFFFFF">
              <a:alpha val="79000"/>
            </a:srgbClr>
          </a:solidFill>
          <a:ln/>
        </p:spPr>
        <p:txBody>
          <a:bodyPr/>
          <a:lstStyle/>
          <a:p>
            <a:endParaRPr/>
          </a:p>
        </p:txBody>
      </p:sp>
      <p:sp>
        <p:nvSpPr>
          <p:cNvPr id="41" name="Shape 39"/>
          <p:cNvSpPr/>
          <p:nvPr/>
        </p:nvSpPr>
        <p:spPr>
          <a:xfrm>
            <a:off x="2914184" y="355943"/>
            <a:ext cx="38654" cy="38654"/>
          </a:xfrm>
          <a:prstGeom prst="ellipse">
            <a:avLst/>
          </a:prstGeom>
          <a:solidFill>
            <a:srgbClr val="FFFFFF">
              <a:alpha val="73000"/>
            </a:srgbClr>
          </a:solidFill>
          <a:ln/>
        </p:spPr>
        <p:txBody>
          <a:bodyPr/>
          <a:lstStyle/>
          <a:p>
            <a:endParaRPr/>
          </a:p>
        </p:txBody>
      </p:sp>
      <p:sp>
        <p:nvSpPr>
          <p:cNvPr id="42" name="Text 40"/>
          <p:cNvSpPr/>
          <p:nvPr/>
        </p:nvSpPr>
        <p:spPr>
          <a:xfrm>
            <a:off x="0" y="868680"/>
            <a:ext cx="9144000" cy="365760"/>
          </a:xfrm>
          <a:prstGeom prst="rect">
            <a:avLst/>
          </a:prstGeom>
          <a:noFill/>
          <a:ln/>
        </p:spPr>
        <p:txBody>
          <a:bodyPr wrap="square" rtlCol="0" anchor="ctr"/>
          <a:lstStyle/>
          <a:p>
            <a:pPr marL="0" indent="0" algn="ctr">
              <a:buNone/>
            </a:pPr>
            <a:r>
              <a:rPr lang="en-US" sz="1500" kern="0" spc="400" dirty="0">
                <a:solidFill>
                  <a:srgbClr val="FFD23F"/>
                </a:solidFill>
                <a:latin typeface="Arial Rounded MT Bold" pitchFamily="34" charset="0"/>
                <a:ea typeface="Arial Rounded MT Bold" pitchFamily="34" charset="-122"/>
                <a:cs typeface="Arial Rounded MT Bold" pitchFamily="34" charset="-120"/>
              </a:rPr>
              <a:t>M U R R A Y ' S   E N G L I S H</a:t>
            </a:r>
            <a:endParaRPr lang="en-US" sz="1500" dirty="0"/>
          </a:p>
        </p:txBody>
      </p:sp>
      <p:sp>
        <p:nvSpPr>
          <p:cNvPr id="43" name="Text 41"/>
          <p:cNvSpPr/>
          <p:nvPr/>
        </p:nvSpPr>
        <p:spPr>
          <a:xfrm>
            <a:off x="0" y="1325880"/>
            <a:ext cx="9144000" cy="914400"/>
          </a:xfrm>
          <a:prstGeom prst="rect">
            <a:avLst/>
          </a:prstGeom>
          <a:noFill/>
          <a:ln/>
        </p:spPr>
        <p:txBody>
          <a:bodyPr wrap="square" rtlCol="0" anchor="ctr"/>
          <a:lstStyle/>
          <a:p>
            <a:pPr marL="0" indent="0" algn="ctr">
              <a:buNone/>
            </a:pPr>
            <a:r>
              <a:rPr lang="en-US" sz="4600" dirty="0">
                <a:solidFill>
                  <a:srgbClr val="FFFFFF"/>
                </a:solidFill>
                <a:latin typeface="Arial Rounded MT Bold" pitchFamily="34" charset="0"/>
                <a:ea typeface="Arial Rounded MT Bold" pitchFamily="34" charset="-122"/>
                <a:cs typeface="Arial Rounded MT Bold" pitchFamily="34" charset="-120"/>
              </a:rPr>
              <a:t>word building game</a:t>
            </a:r>
            <a:endParaRPr lang="en-US" sz="4600" dirty="0"/>
          </a:p>
        </p:txBody>
      </p:sp>
      <p:sp>
        <p:nvSpPr>
          <p:cNvPr id="44" name="Text 42"/>
          <p:cNvSpPr/>
          <p:nvPr/>
        </p:nvSpPr>
        <p:spPr>
          <a:xfrm>
            <a:off x="0" y="2468880"/>
            <a:ext cx="9144000" cy="457200"/>
          </a:xfrm>
          <a:prstGeom prst="rect">
            <a:avLst/>
          </a:prstGeom>
          <a:noFill/>
          <a:ln/>
        </p:spPr>
        <p:txBody>
          <a:bodyPr wrap="square" rtlCol="0" anchor="ctr"/>
          <a:lstStyle/>
          <a:p>
            <a:pPr marL="0" indent="0" algn="ctr">
              <a:buNone/>
            </a:pPr>
            <a:r>
              <a:rPr lang="en-US" sz="2000" dirty="0">
                <a:solidFill>
                  <a:srgbClr val="9B8CFF"/>
                </a:solidFill>
                <a:latin typeface="Helvetica Neue" pitchFamily="34" charset="0"/>
                <a:ea typeface="Helvetica Neue" pitchFamily="34" charset="-122"/>
                <a:cs typeface="Helvetica Neue" pitchFamily="34" charset="-120"/>
              </a:rPr>
              <a:t>Read it · Hear it · Type it</a:t>
            </a:r>
            <a:endParaRPr lang="en-US" sz="2000" dirty="0"/>
          </a:p>
        </p:txBody>
      </p:sp>
      <p:sp>
        <p:nvSpPr>
          <p:cNvPr id="45" name="Shape 43"/>
          <p:cNvSpPr/>
          <p:nvPr/>
        </p:nvSpPr>
        <p:spPr>
          <a:xfrm>
            <a:off x="3749040" y="3200400"/>
            <a:ext cx="1645920" cy="685800"/>
          </a:xfrm>
          <a:prstGeom prst="roundRect">
            <a:avLst>
              <a:gd name="adj" fmla="val 49333"/>
            </a:avLst>
          </a:prstGeom>
          <a:solidFill>
            <a:srgbClr val="FFD23F"/>
          </a:solidFill>
          <a:ln/>
          <a:effectLst>
            <a:outerShdw blurRad="127000" dist="50800" dir="5400000" algn="bl" rotWithShape="0">
              <a:srgbClr val="000000">
                <a:alpha val="35000"/>
              </a:srgbClr>
            </a:outerShdw>
          </a:effectLst>
        </p:spPr>
        <p:txBody>
          <a:bodyPr/>
          <a:lstStyle/>
          <a:p>
            <a:endParaRPr/>
          </a:p>
        </p:txBody>
      </p:sp>
      <p:sp>
        <p:nvSpPr>
          <p:cNvPr id="46" name="Text 44"/>
          <p:cNvSpPr/>
          <p:nvPr/>
        </p:nvSpPr>
        <p:spPr>
          <a:xfrm>
            <a:off x="3749040" y="3200400"/>
            <a:ext cx="1645920" cy="685800"/>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DAY 2</a:t>
            </a:r>
            <a:endParaRPr lang="en-US" sz="2600" dirty="0"/>
          </a:p>
        </p:txBody>
      </p:sp>
      <p:sp>
        <p:nvSpPr>
          <p:cNvPr id="47" name="Text 45"/>
          <p:cNvSpPr/>
          <p:nvPr/>
        </p:nvSpPr>
        <p:spPr>
          <a:xfrm>
            <a:off x="0" y="4617720"/>
            <a:ext cx="9144000" cy="320040"/>
          </a:xfrm>
          <a:prstGeom prst="rect">
            <a:avLst/>
          </a:prstGeom>
          <a:noFill/>
          <a:ln/>
        </p:spPr>
        <p:txBody>
          <a:bodyPr wrap="square" rtlCol="0" anchor="ctr"/>
          <a:lstStyle/>
          <a:p>
            <a:pPr marL="0" indent="0" algn="ctr">
              <a:buNone/>
            </a:pPr>
            <a:r>
              <a:rPr lang="en-US" sz="1300" dirty="0">
                <a:solidFill>
                  <a:srgbClr val="5A548A"/>
                </a:solidFill>
                <a:latin typeface="Helvetica Neue" pitchFamily="34" charset="0"/>
                <a:ea typeface="Helvetica Neue" pitchFamily="34" charset="-122"/>
                <a:cs typeface="Helvetica Neue" pitchFamily="34" charset="-120"/>
              </a:rPr>
              <a:t>murraycohen.com</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2</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sp>
        <p:nvSpPr>
          <p:cNvPr id="8" name="Text 6"/>
          <p:cNvSpPr/>
          <p:nvPr/>
        </p:nvSpPr>
        <p:spPr>
          <a:xfrm>
            <a:off x="0" y="1481328"/>
            <a:ext cx="9144000" cy="1600200"/>
          </a:xfrm>
          <a:prstGeom prst="rect">
            <a:avLst/>
          </a:prstGeom>
          <a:noFill/>
          <a:ln/>
        </p:spPr>
        <p:txBody>
          <a:bodyPr wrap="square" rtlCol="0" anchor="t"/>
          <a:lstStyle/>
          <a:p>
            <a:pPr marL="0" indent="0" algn="ctr">
              <a:buNone/>
            </a:pPr>
            <a:r>
              <a:rPr lang="en-US" sz="11500" dirty="0">
                <a:solidFill>
                  <a:srgbClr val="000000"/>
                </a:solidFill>
              </a:rPr>
              <a:t>⚽</a:t>
            </a:r>
            <a:endParaRPr lang="en-US" sz="11500" dirty="0"/>
          </a:p>
        </p:txBody>
      </p:sp>
      <p:sp>
        <p:nvSpPr>
          <p:cNvPr id="9" name="Text 7"/>
          <p:cNvSpPr/>
          <p:nvPr/>
        </p:nvSpPr>
        <p:spPr>
          <a:xfrm>
            <a:off x="0" y="320040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all</a:t>
            </a:r>
            <a:endParaRPr lang="en-US" sz="4600" dirty="0"/>
          </a:p>
        </p:txBody>
      </p:sp>
      <p:sp>
        <p:nvSpPr>
          <p:cNvPr id="10" name="Shape 8"/>
          <p:cNvSpPr/>
          <p:nvPr/>
        </p:nvSpPr>
        <p:spPr>
          <a:xfrm>
            <a:off x="2377440" y="4114800"/>
            <a:ext cx="1828800" cy="566928"/>
          </a:xfrm>
          <a:prstGeom prst="roundRect">
            <a:avLst>
              <a:gd name="adj" fmla="val 50000"/>
            </a:avLst>
          </a:prstGeom>
          <a:solidFill>
            <a:srgbClr val="FFFFFF"/>
          </a:solidFill>
          <a:ln w="38100">
            <a:solidFill>
              <a:srgbClr val="FF5D5D"/>
            </a:solidFill>
            <a:prstDash val="solid"/>
          </a:ln>
        </p:spPr>
        <p:txBody>
          <a:bodyPr/>
          <a:lstStyle/>
          <a:p>
            <a:endParaRPr/>
          </a:p>
        </p:txBody>
      </p:sp>
      <p:sp>
        <p:nvSpPr>
          <p:cNvPr id="11" name="Text 9"/>
          <p:cNvSpPr/>
          <p:nvPr/>
        </p:nvSpPr>
        <p:spPr>
          <a:xfrm>
            <a:off x="2377440" y="4114800"/>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r</a:t>
            </a:r>
            <a:endParaRPr lang="en-US" sz="2600" dirty="0"/>
          </a:p>
        </p:txBody>
      </p:sp>
      <p:sp>
        <p:nvSpPr>
          <p:cNvPr id="12" name="Shape 10"/>
          <p:cNvSpPr/>
          <p:nvPr/>
        </p:nvSpPr>
        <p:spPr>
          <a:xfrm>
            <a:off x="4937760" y="4114800"/>
            <a:ext cx="1828800" cy="566928"/>
          </a:xfrm>
          <a:prstGeom prst="roundRect">
            <a:avLst>
              <a:gd name="adj" fmla="val 50000"/>
            </a:avLst>
          </a:prstGeom>
          <a:solidFill>
            <a:srgbClr val="FFFFFF"/>
          </a:solidFill>
          <a:ln w="38100">
            <a:solidFill>
              <a:srgbClr val="3EE0CF"/>
            </a:solidFill>
            <a:prstDash val="solid"/>
          </a:ln>
        </p:spPr>
        <p:txBody>
          <a:bodyPr/>
          <a:lstStyle/>
          <a:p>
            <a:endParaRPr/>
          </a:p>
        </p:txBody>
      </p:sp>
      <p:sp>
        <p:nvSpPr>
          <p:cNvPr id="13" name="Text 11"/>
          <p:cNvSpPr/>
          <p:nvPr/>
        </p:nvSpPr>
        <p:spPr>
          <a:xfrm>
            <a:off x="4937760" y="4114800"/>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b</a:t>
            </a:r>
            <a:endParaRPr lang="en-US" sz="2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2</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200" dirty="0">
                <a:solidFill>
                  <a:srgbClr val="0E9488"/>
                </a:solidFill>
                <a:latin typeface="Arial Rounded MT Bold" pitchFamily="34" charset="0"/>
                <a:ea typeface="Arial Rounded MT Bold" pitchFamily="34" charset="-122"/>
                <a:cs typeface="Arial Rounded MT Bold" pitchFamily="34" charset="-120"/>
              </a:rPr>
              <a:t>✅  ball!</a:t>
            </a:r>
            <a:endParaRPr lang="en-US" sz="3200" dirty="0"/>
          </a:p>
        </p:txBody>
      </p:sp>
      <p:sp>
        <p:nvSpPr>
          <p:cNvPr id="7" name="Text 5"/>
          <p:cNvSpPr/>
          <p:nvPr/>
        </p:nvSpPr>
        <p:spPr>
          <a:xfrm>
            <a:off x="0" y="1554480"/>
            <a:ext cx="9144000" cy="1920240"/>
          </a:xfrm>
          <a:prstGeom prst="rect">
            <a:avLst/>
          </a:prstGeom>
          <a:noFill/>
          <a:ln/>
        </p:spPr>
        <p:txBody>
          <a:bodyPr wrap="square" rtlCol="0" anchor="t"/>
          <a:lstStyle/>
          <a:p>
            <a:pPr marL="0" indent="0" algn="ctr">
              <a:buNone/>
            </a:pPr>
            <a:r>
              <a:rPr lang="en-US" sz="14000" dirty="0">
                <a:solidFill>
                  <a:srgbClr val="000000"/>
                </a:solidFill>
              </a:rPr>
              <a:t>⚽</a:t>
            </a:r>
            <a:endParaRPr lang="en-US" sz="14000" dirty="0"/>
          </a:p>
        </p:txBody>
      </p:sp>
      <p:sp>
        <p:nvSpPr>
          <p:cNvPr id="8" name="Text 6"/>
          <p:cNvSpPr/>
          <p:nvPr/>
        </p:nvSpPr>
        <p:spPr>
          <a:xfrm>
            <a:off x="0" y="3794760"/>
            <a:ext cx="9144000" cy="777240"/>
          </a:xfrm>
          <a:prstGeom prst="rect">
            <a:avLst/>
          </a:prstGeom>
          <a:noFill/>
          <a:ln/>
        </p:spPr>
        <p:txBody>
          <a:bodyPr wrap="square" rtlCol="0" anchor="ctr"/>
          <a:lstStyle/>
          <a:p>
            <a:pPr marL="0" indent="0" algn="ctr">
              <a:buNone/>
            </a:pPr>
            <a:r>
              <a:rPr lang="en-US" sz="5600" b="1" dirty="0">
                <a:solidFill>
                  <a:srgbClr val="FF5D5D"/>
                </a:solidFill>
                <a:latin typeface="Arial Rounded MT Bold" pitchFamily="34" charset="0"/>
                <a:ea typeface="Arial Rounded MT Bold" pitchFamily="34" charset="-122"/>
                <a:cs typeface="Arial Rounded MT Bold" pitchFamily="34" charset="-120"/>
              </a:rPr>
              <a:t>b</a:t>
            </a:r>
            <a:r>
              <a:rPr lang="en-US" sz="5600" dirty="0">
                <a:solidFill>
                  <a:srgbClr val="241F4E"/>
                </a:solidFill>
                <a:latin typeface="Arial Rounded MT Bold" pitchFamily="34" charset="0"/>
                <a:ea typeface="Arial Rounded MT Bold" pitchFamily="34" charset="-122"/>
                <a:cs typeface="Arial Rounded MT Bold" pitchFamily="34" charset="-120"/>
              </a:rPr>
              <a:t>all</a:t>
            </a:r>
            <a:endParaRPr lang="en-US" sz="5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2</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sp>
        <p:nvSpPr>
          <p:cNvPr id="8" name="Text 6"/>
          <p:cNvSpPr/>
          <p:nvPr/>
        </p:nvSpPr>
        <p:spPr>
          <a:xfrm>
            <a:off x="0" y="1481328"/>
            <a:ext cx="9144000" cy="1600200"/>
          </a:xfrm>
          <a:prstGeom prst="rect">
            <a:avLst/>
          </a:prstGeom>
          <a:noFill/>
          <a:ln/>
        </p:spPr>
        <p:txBody>
          <a:bodyPr wrap="square" rtlCol="0" anchor="t"/>
          <a:lstStyle/>
          <a:p>
            <a:pPr marL="0" indent="0" algn="ctr">
              <a:buNone/>
            </a:pPr>
            <a:r>
              <a:rPr lang="en-US" sz="11500" dirty="0">
                <a:solidFill>
                  <a:srgbClr val="000000"/>
                </a:solidFill>
              </a:rPr>
              <a:t>🍃</a:t>
            </a:r>
            <a:endParaRPr lang="en-US" sz="11500" dirty="0"/>
          </a:p>
        </p:txBody>
      </p:sp>
      <p:sp>
        <p:nvSpPr>
          <p:cNvPr id="9" name="Text 7"/>
          <p:cNvSpPr/>
          <p:nvPr/>
        </p:nvSpPr>
        <p:spPr>
          <a:xfrm>
            <a:off x="0" y="320040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eaf</a:t>
            </a:r>
            <a:endParaRPr lang="en-US" sz="4600" dirty="0"/>
          </a:p>
        </p:txBody>
      </p:sp>
      <p:sp>
        <p:nvSpPr>
          <p:cNvPr id="10" name="Shape 8"/>
          <p:cNvSpPr/>
          <p:nvPr/>
        </p:nvSpPr>
        <p:spPr>
          <a:xfrm>
            <a:off x="2377440" y="4114800"/>
            <a:ext cx="1828800" cy="566928"/>
          </a:xfrm>
          <a:prstGeom prst="roundRect">
            <a:avLst>
              <a:gd name="adj" fmla="val 50000"/>
            </a:avLst>
          </a:prstGeom>
          <a:solidFill>
            <a:srgbClr val="FFFFFF"/>
          </a:solidFill>
          <a:ln w="38100">
            <a:solidFill>
              <a:srgbClr val="FF5D5D"/>
            </a:solidFill>
            <a:prstDash val="solid"/>
          </a:ln>
        </p:spPr>
        <p:txBody>
          <a:bodyPr/>
          <a:lstStyle/>
          <a:p>
            <a:endParaRPr/>
          </a:p>
        </p:txBody>
      </p:sp>
      <p:sp>
        <p:nvSpPr>
          <p:cNvPr id="11" name="Text 9"/>
          <p:cNvSpPr/>
          <p:nvPr/>
        </p:nvSpPr>
        <p:spPr>
          <a:xfrm>
            <a:off x="2377440" y="4114800"/>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l</a:t>
            </a:r>
            <a:endParaRPr lang="en-US" sz="2600" dirty="0"/>
          </a:p>
        </p:txBody>
      </p:sp>
      <p:sp>
        <p:nvSpPr>
          <p:cNvPr id="12" name="Shape 10"/>
          <p:cNvSpPr/>
          <p:nvPr/>
        </p:nvSpPr>
        <p:spPr>
          <a:xfrm>
            <a:off x="4937760" y="4114800"/>
            <a:ext cx="1828800" cy="566928"/>
          </a:xfrm>
          <a:prstGeom prst="roundRect">
            <a:avLst>
              <a:gd name="adj" fmla="val 50000"/>
            </a:avLst>
          </a:prstGeom>
          <a:solidFill>
            <a:srgbClr val="FFFFFF"/>
          </a:solidFill>
          <a:ln w="38100">
            <a:solidFill>
              <a:srgbClr val="3EE0CF"/>
            </a:solidFill>
            <a:prstDash val="solid"/>
          </a:ln>
        </p:spPr>
        <p:txBody>
          <a:bodyPr/>
          <a:lstStyle/>
          <a:p>
            <a:endParaRPr/>
          </a:p>
        </p:txBody>
      </p:sp>
      <p:sp>
        <p:nvSpPr>
          <p:cNvPr id="13" name="Text 11"/>
          <p:cNvSpPr/>
          <p:nvPr/>
        </p:nvSpPr>
        <p:spPr>
          <a:xfrm>
            <a:off x="4937760" y="4114800"/>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t</a:t>
            </a:r>
            <a:endParaRPr lang="en-US" sz="2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2</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200" dirty="0">
                <a:solidFill>
                  <a:srgbClr val="0E9488"/>
                </a:solidFill>
                <a:latin typeface="Arial Rounded MT Bold" pitchFamily="34" charset="0"/>
                <a:ea typeface="Arial Rounded MT Bold" pitchFamily="34" charset="-122"/>
                <a:cs typeface="Arial Rounded MT Bold" pitchFamily="34" charset="-120"/>
              </a:rPr>
              <a:t>✅  leaf!</a:t>
            </a:r>
            <a:endParaRPr lang="en-US" sz="3200" dirty="0"/>
          </a:p>
        </p:txBody>
      </p:sp>
      <p:sp>
        <p:nvSpPr>
          <p:cNvPr id="7" name="Text 5"/>
          <p:cNvSpPr/>
          <p:nvPr/>
        </p:nvSpPr>
        <p:spPr>
          <a:xfrm>
            <a:off x="0" y="1554480"/>
            <a:ext cx="9144000" cy="1920240"/>
          </a:xfrm>
          <a:prstGeom prst="rect">
            <a:avLst/>
          </a:prstGeom>
          <a:noFill/>
          <a:ln/>
        </p:spPr>
        <p:txBody>
          <a:bodyPr wrap="square" rtlCol="0" anchor="t"/>
          <a:lstStyle/>
          <a:p>
            <a:pPr marL="0" indent="0" algn="ctr">
              <a:buNone/>
            </a:pPr>
            <a:r>
              <a:rPr lang="en-US" sz="14000" dirty="0">
                <a:solidFill>
                  <a:srgbClr val="000000"/>
                </a:solidFill>
              </a:rPr>
              <a:t>🍃</a:t>
            </a:r>
            <a:endParaRPr lang="en-US" sz="14000" dirty="0"/>
          </a:p>
        </p:txBody>
      </p:sp>
      <p:sp>
        <p:nvSpPr>
          <p:cNvPr id="8" name="Text 6"/>
          <p:cNvSpPr/>
          <p:nvPr/>
        </p:nvSpPr>
        <p:spPr>
          <a:xfrm>
            <a:off x="0" y="3794760"/>
            <a:ext cx="9144000" cy="777240"/>
          </a:xfrm>
          <a:prstGeom prst="rect">
            <a:avLst/>
          </a:prstGeom>
          <a:noFill/>
          <a:ln/>
        </p:spPr>
        <p:txBody>
          <a:bodyPr wrap="square" rtlCol="0" anchor="ctr"/>
          <a:lstStyle/>
          <a:p>
            <a:pPr marL="0" indent="0" algn="ctr">
              <a:buNone/>
            </a:pPr>
            <a:r>
              <a:rPr lang="en-US" sz="5600" b="1" dirty="0">
                <a:solidFill>
                  <a:srgbClr val="FF5D5D"/>
                </a:solidFill>
                <a:latin typeface="Arial Rounded MT Bold" pitchFamily="34" charset="0"/>
                <a:ea typeface="Arial Rounded MT Bold" pitchFamily="34" charset="-122"/>
                <a:cs typeface="Arial Rounded MT Bold" pitchFamily="34" charset="-120"/>
              </a:rPr>
              <a:t>l</a:t>
            </a:r>
            <a:r>
              <a:rPr lang="en-US" sz="5600" dirty="0">
                <a:solidFill>
                  <a:srgbClr val="241F4E"/>
                </a:solidFill>
                <a:latin typeface="Arial Rounded MT Bold" pitchFamily="34" charset="0"/>
                <a:ea typeface="Arial Rounded MT Bold" pitchFamily="34" charset="-122"/>
                <a:cs typeface="Arial Rounded MT Bold" pitchFamily="34" charset="-120"/>
              </a:rPr>
              <a:t>eaf</a:t>
            </a:r>
            <a:endParaRPr lang="en-US" sz="5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2</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sp>
        <p:nvSpPr>
          <p:cNvPr id="8" name="Text 6"/>
          <p:cNvSpPr/>
          <p:nvPr/>
        </p:nvSpPr>
        <p:spPr>
          <a:xfrm>
            <a:off x="0" y="1481328"/>
            <a:ext cx="9144000" cy="1600200"/>
          </a:xfrm>
          <a:prstGeom prst="rect">
            <a:avLst/>
          </a:prstGeom>
          <a:noFill/>
          <a:ln/>
        </p:spPr>
        <p:txBody>
          <a:bodyPr wrap="square" rtlCol="0" anchor="t"/>
          <a:lstStyle/>
          <a:p>
            <a:pPr marL="0" indent="0" algn="ctr">
              <a:buNone/>
            </a:pPr>
            <a:r>
              <a:rPr lang="en-US" sz="11500" dirty="0">
                <a:solidFill>
                  <a:srgbClr val="000000"/>
                </a:solidFill>
              </a:rPr>
              <a:t>🐟</a:t>
            </a:r>
            <a:endParaRPr lang="en-US" sz="11500" dirty="0"/>
          </a:p>
        </p:txBody>
      </p:sp>
      <p:sp>
        <p:nvSpPr>
          <p:cNvPr id="9" name="Text 7"/>
          <p:cNvSpPr/>
          <p:nvPr/>
        </p:nvSpPr>
        <p:spPr>
          <a:xfrm>
            <a:off x="0" y="320040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ish</a:t>
            </a:r>
            <a:endParaRPr lang="en-US" sz="4600" dirty="0"/>
          </a:p>
        </p:txBody>
      </p:sp>
      <p:sp>
        <p:nvSpPr>
          <p:cNvPr id="10" name="Shape 8"/>
          <p:cNvSpPr/>
          <p:nvPr/>
        </p:nvSpPr>
        <p:spPr>
          <a:xfrm>
            <a:off x="2377440" y="4114800"/>
            <a:ext cx="1828800" cy="566928"/>
          </a:xfrm>
          <a:prstGeom prst="roundRect">
            <a:avLst>
              <a:gd name="adj" fmla="val 50000"/>
            </a:avLst>
          </a:prstGeom>
          <a:solidFill>
            <a:srgbClr val="FFFFFF"/>
          </a:solidFill>
          <a:ln w="38100">
            <a:solidFill>
              <a:srgbClr val="FF5D5D"/>
            </a:solidFill>
            <a:prstDash val="solid"/>
          </a:ln>
        </p:spPr>
        <p:txBody>
          <a:bodyPr/>
          <a:lstStyle/>
          <a:p>
            <a:endParaRPr/>
          </a:p>
        </p:txBody>
      </p:sp>
      <p:sp>
        <p:nvSpPr>
          <p:cNvPr id="11" name="Text 9"/>
          <p:cNvSpPr/>
          <p:nvPr/>
        </p:nvSpPr>
        <p:spPr>
          <a:xfrm>
            <a:off x="2377440" y="4114800"/>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e</a:t>
            </a:r>
            <a:endParaRPr lang="en-US" sz="2600" dirty="0"/>
          </a:p>
        </p:txBody>
      </p:sp>
      <p:sp>
        <p:nvSpPr>
          <p:cNvPr id="12" name="Shape 10"/>
          <p:cNvSpPr/>
          <p:nvPr/>
        </p:nvSpPr>
        <p:spPr>
          <a:xfrm>
            <a:off x="4937760" y="4114800"/>
            <a:ext cx="1828800" cy="566928"/>
          </a:xfrm>
          <a:prstGeom prst="roundRect">
            <a:avLst>
              <a:gd name="adj" fmla="val 50000"/>
            </a:avLst>
          </a:prstGeom>
          <a:solidFill>
            <a:srgbClr val="FFFFFF"/>
          </a:solidFill>
          <a:ln w="38100">
            <a:solidFill>
              <a:srgbClr val="3EE0CF"/>
            </a:solidFill>
            <a:prstDash val="solid"/>
          </a:ln>
        </p:spPr>
        <p:txBody>
          <a:bodyPr/>
          <a:lstStyle/>
          <a:p>
            <a:endParaRPr/>
          </a:p>
        </p:txBody>
      </p:sp>
      <p:sp>
        <p:nvSpPr>
          <p:cNvPr id="13" name="Text 11"/>
          <p:cNvSpPr/>
          <p:nvPr/>
        </p:nvSpPr>
        <p:spPr>
          <a:xfrm>
            <a:off x="4937760" y="4114800"/>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f</a:t>
            </a:r>
            <a:endParaRPr lang="en-US" sz="2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2</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200" dirty="0">
                <a:solidFill>
                  <a:srgbClr val="0E9488"/>
                </a:solidFill>
                <a:latin typeface="Arial Rounded MT Bold" pitchFamily="34" charset="0"/>
                <a:ea typeface="Arial Rounded MT Bold" pitchFamily="34" charset="-122"/>
                <a:cs typeface="Arial Rounded MT Bold" pitchFamily="34" charset="-120"/>
              </a:rPr>
              <a:t>✅  fish!</a:t>
            </a:r>
            <a:endParaRPr lang="en-US" sz="3200" dirty="0"/>
          </a:p>
        </p:txBody>
      </p:sp>
      <p:sp>
        <p:nvSpPr>
          <p:cNvPr id="7" name="Text 5"/>
          <p:cNvSpPr/>
          <p:nvPr/>
        </p:nvSpPr>
        <p:spPr>
          <a:xfrm>
            <a:off x="0" y="1554480"/>
            <a:ext cx="9144000" cy="1920240"/>
          </a:xfrm>
          <a:prstGeom prst="rect">
            <a:avLst/>
          </a:prstGeom>
          <a:noFill/>
          <a:ln/>
        </p:spPr>
        <p:txBody>
          <a:bodyPr wrap="square" rtlCol="0" anchor="t"/>
          <a:lstStyle/>
          <a:p>
            <a:pPr marL="0" indent="0" algn="ctr">
              <a:buNone/>
            </a:pPr>
            <a:r>
              <a:rPr lang="en-US" sz="14000" dirty="0">
                <a:solidFill>
                  <a:srgbClr val="000000"/>
                </a:solidFill>
              </a:rPr>
              <a:t>🐟</a:t>
            </a:r>
            <a:endParaRPr lang="en-US" sz="14000" dirty="0"/>
          </a:p>
        </p:txBody>
      </p:sp>
      <p:sp>
        <p:nvSpPr>
          <p:cNvPr id="8" name="Text 6"/>
          <p:cNvSpPr/>
          <p:nvPr/>
        </p:nvSpPr>
        <p:spPr>
          <a:xfrm>
            <a:off x="0" y="3794760"/>
            <a:ext cx="9144000" cy="777240"/>
          </a:xfrm>
          <a:prstGeom prst="rect">
            <a:avLst/>
          </a:prstGeom>
          <a:noFill/>
          <a:ln/>
        </p:spPr>
        <p:txBody>
          <a:bodyPr wrap="square" rtlCol="0" anchor="ctr"/>
          <a:lstStyle/>
          <a:p>
            <a:pPr marL="0" indent="0" algn="ctr">
              <a:buNone/>
            </a:pPr>
            <a:r>
              <a:rPr lang="en-US" sz="5600" b="1" dirty="0">
                <a:solidFill>
                  <a:srgbClr val="FF5D5D"/>
                </a:solidFill>
                <a:latin typeface="Arial Rounded MT Bold" pitchFamily="34" charset="0"/>
                <a:ea typeface="Arial Rounded MT Bold" pitchFamily="34" charset="-122"/>
                <a:cs typeface="Arial Rounded MT Bold" pitchFamily="34" charset="-120"/>
              </a:rPr>
              <a:t>f</a:t>
            </a:r>
            <a:r>
              <a:rPr lang="en-US" sz="5600" dirty="0">
                <a:solidFill>
                  <a:srgbClr val="241F4E"/>
                </a:solidFill>
                <a:latin typeface="Arial Rounded MT Bold" pitchFamily="34" charset="0"/>
                <a:ea typeface="Arial Rounded MT Bold" pitchFamily="34" charset="-122"/>
                <a:cs typeface="Arial Rounded MT Bold" pitchFamily="34" charset="-120"/>
              </a:rPr>
              <a:t>ish</a:t>
            </a:r>
            <a:endParaRPr lang="en-US" sz="5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2</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sp>
        <p:nvSpPr>
          <p:cNvPr id="9" name="Text 7"/>
          <p:cNvSpPr/>
          <p:nvPr/>
        </p:nvSpPr>
        <p:spPr>
          <a:xfrm>
            <a:off x="0" y="3200400"/>
            <a:ext cx="9144000" cy="621792"/>
          </a:xfrm>
          <a:prstGeom prst="rect">
            <a:avLst/>
          </a:prstGeom>
          <a:noFill/>
          <a:ln/>
        </p:spPr>
        <p:txBody>
          <a:bodyPr wrap="square" rtlCol="0" anchor="ctr"/>
          <a:lstStyle/>
          <a:p>
            <a:pPr marL="0" indent="0" algn="ctr">
              <a:buNone/>
            </a:pPr>
            <a:r>
              <a:rPr lang="en-US" sz="4600" dirty="0">
                <a:solidFill>
                  <a:srgbClr val="241F4E"/>
                </a:solidFill>
                <a:latin typeface="Arial Rounded MT Bold" pitchFamily="34" charset="0"/>
                <a:ea typeface="Arial Rounded MT Bold" pitchFamily="34" charset="-122"/>
                <a:cs typeface="Arial Rounded MT Bold" pitchFamily="34" charset="-120"/>
              </a:rPr>
              <a:t>na</a:t>
            </a:r>
            <a:r>
              <a:rPr lang="en-US" sz="4600" b="1" dirty="0">
                <a:solidFill>
                  <a:srgbClr val="FF5D5D"/>
                </a:solidFill>
                <a:latin typeface="Arial Rounded MT Bold" pitchFamily="34" charset="0"/>
                <a:ea typeface="Arial Rounded MT Bold" pitchFamily="34" charset="-122"/>
                <a:cs typeface="Arial Rounded MT Bold" pitchFamily="34" charset="-120"/>
              </a:rPr>
              <a:t>__</a:t>
            </a:r>
            <a:endParaRPr lang="en-US" sz="4600" dirty="0"/>
          </a:p>
        </p:txBody>
      </p:sp>
      <p:sp>
        <p:nvSpPr>
          <p:cNvPr id="10" name="Shape 8"/>
          <p:cNvSpPr/>
          <p:nvPr/>
        </p:nvSpPr>
        <p:spPr>
          <a:xfrm>
            <a:off x="2377440" y="4114800"/>
            <a:ext cx="1828800" cy="566928"/>
          </a:xfrm>
          <a:prstGeom prst="roundRect">
            <a:avLst>
              <a:gd name="adj" fmla="val 50000"/>
            </a:avLst>
          </a:prstGeom>
          <a:solidFill>
            <a:srgbClr val="FFFFFF"/>
          </a:solidFill>
          <a:ln w="38100">
            <a:solidFill>
              <a:srgbClr val="FF5D5D"/>
            </a:solidFill>
            <a:prstDash val="solid"/>
          </a:ln>
        </p:spPr>
        <p:txBody>
          <a:bodyPr/>
          <a:lstStyle/>
          <a:p>
            <a:endParaRPr/>
          </a:p>
        </p:txBody>
      </p:sp>
      <p:sp>
        <p:nvSpPr>
          <p:cNvPr id="11" name="Text 9"/>
          <p:cNvSpPr/>
          <p:nvPr/>
        </p:nvSpPr>
        <p:spPr>
          <a:xfrm>
            <a:off x="2377440" y="4114800"/>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p</a:t>
            </a:r>
            <a:endParaRPr lang="en-US" sz="2600" dirty="0"/>
          </a:p>
        </p:txBody>
      </p:sp>
      <p:sp>
        <p:nvSpPr>
          <p:cNvPr id="12" name="Shape 10"/>
          <p:cNvSpPr/>
          <p:nvPr/>
        </p:nvSpPr>
        <p:spPr>
          <a:xfrm>
            <a:off x="4937760" y="4114800"/>
            <a:ext cx="1828800" cy="566928"/>
          </a:xfrm>
          <a:prstGeom prst="roundRect">
            <a:avLst>
              <a:gd name="adj" fmla="val 50000"/>
            </a:avLst>
          </a:prstGeom>
          <a:solidFill>
            <a:srgbClr val="FFFFFF"/>
          </a:solidFill>
          <a:ln w="38100">
            <a:solidFill>
              <a:srgbClr val="3EE0CF"/>
            </a:solidFill>
            <a:prstDash val="solid"/>
          </a:ln>
        </p:spPr>
        <p:txBody>
          <a:bodyPr/>
          <a:lstStyle/>
          <a:p>
            <a:endParaRPr/>
          </a:p>
        </p:txBody>
      </p:sp>
      <p:sp>
        <p:nvSpPr>
          <p:cNvPr id="13" name="Text 11"/>
          <p:cNvSpPr/>
          <p:nvPr/>
        </p:nvSpPr>
        <p:spPr>
          <a:xfrm>
            <a:off x="4937760" y="4114800"/>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b</a:t>
            </a:r>
            <a:endParaRPr lang="en-US" sz="2600" dirty="0"/>
          </a:p>
        </p:txBody>
      </p:sp>
      <p:pic>
        <p:nvPicPr>
          <p:cNvPr id="14" name="Picture 13" descr="hammock-nap_t.png"/>
          <p:cNvPicPr>
            <a:picLocks noChangeAspect="1"/>
          </p:cNvPicPr>
          <p:nvPr/>
        </p:nvPicPr>
        <p:blipFill>
          <a:blip r:embed="rId3"/>
          <a:stretch>
            <a:fillRect/>
          </a:stretch>
        </p:blipFill>
        <p:spPr>
          <a:xfrm>
            <a:off x="3721729" y="1481328"/>
            <a:ext cx="1700542" cy="147218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2</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200" dirty="0">
                <a:solidFill>
                  <a:srgbClr val="0E9488"/>
                </a:solidFill>
                <a:latin typeface="Arial Rounded MT Bold" pitchFamily="34" charset="0"/>
                <a:ea typeface="Arial Rounded MT Bold" pitchFamily="34" charset="-122"/>
                <a:cs typeface="Arial Rounded MT Bold" pitchFamily="34" charset="-120"/>
              </a:rPr>
              <a:t>✅  nap!</a:t>
            </a:r>
            <a:endParaRPr lang="en-US" sz="3200" dirty="0"/>
          </a:p>
        </p:txBody>
      </p:sp>
      <p:sp>
        <p:nvSpPr>
          <p:cNvPr id="8" name="Text 6"/>
          <p:cNvSpPr/>
          <p:nvPr/>
        </p:nvSpPr>
        <p:spPr>
          <a:xfrm>
            <a:off x="0" y="3794760"/>
            <a:ext cx="9144000" cy="777240"/>
          </a:xfrm>
          <a:prstGeom prst="rect">
            <a:avLst/>
          </a:prstGeom>
          <a:noFill/>
          <a:ln/>
        </p:spPr>
        <p:txBody>
          <a:bodyPr wrap="square" rtlCol="0" anchor="ctr"/>
          <a:lstStyle/>
          <a:p>
            <a:pPr marL="0" indent="0" algn="ctr">
              <a:buNone/>
            </a:pPr>
            <a:r>
              <a:rPr lang="en-US" sz="5600" dirty="0">
                <a:solidFill>
                  <a:srgbClr val="241F4E"/>
                </a:solidFill>
                <a:latin typeface="Arial Rounded MT Bold" pitchFamily="34" charset="0"/>
                <a:ea typeface="Arial Rounded MT Bold" pitchFamily="34" charset="-122"/>
                <a:cs typeface="Arial Rounded MT Bold" pitchFamily="34" charset="-120"/>
              </a:rPr>
              <a:t>na</a:t>
            </a:r>
            <a:r>
              <a:rPr lang="en-US" sz="5600" b="1" dirty="0">
                <a:solidFill>
                  <a:srgbClr val="FF5D5D"/>
                </a:solidFill>
                <a:latin typeface="Arial Rounded MT Bold" pitchFamily="34" charset="0"/>
                <a:ea typeface="Arial Rounded MT Bold" pitchFamily="34" charset="-122"/>
                <a:cs typeface="Arial Rounded MT Bold" pitchFamily="34" charset="-120"/>
              </a:rPr>
              <a:t>p</a:t>
            </a:r>
            <a:endParaRPr lang="en-US" sz="5600" dirty="0"/>
          </a:p>
        </p:txBody>
      </p:sp>
      <p:pic>
        <p:nvPicPr>
          <p:cNvPr id="9" name="Picture 8" descr="hammock-nap_t.png"/>
          <p:cNvPicPr>
            <a:picLocks noChangeAspect="1"/>
          </p:cNvPicPr>
          <p:nvPr/>
        </p:nvPicPr>
        <p:blipFill>
          <a:blip r:embed="rId3"/>
          <a:stretch>
            <a:fillRect/>
          </a:stretch>
        </p:blipFill>
        <p:spPr>
          <a:xfrm>
            <a:off x="3551675" y="1554480"/>
            <a:ext cx="2040650" cy="176662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D23F"/>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241F4E"/>
                </a:solidFill>
                <a:latin typeface="Arial Rounded MT Bold" pitchFamily="34" charset="0"/>
                <a:ea typeface="Arial Rounded MT Bold" pitchFamily="34" charset="-122"/>
                <a:cs typeface="Arial Rounded MT Bold" pitchFamily="34" charset="-120"/>
              </a:rPr>
              <a:t>DAY 2</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WARM-UP</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STAR ROUND: I say it — you type the WHOLE word</a:t>
            </a:r>
            <a:endParaRPr lang="en-US" sz="3000" dirty="0"/>
          </a:p>
        </p:txBody>
      </p:sp>
      <p:sp>
        <p:nvSpPr>
          <p:cNvPr id="7" name="Shape 5"/>
          <p:cNvSpPr/>
          <p:nvPr/>
        </p:nvSpPr>
        <p:spPr>
          <a:xfrm>
            <a:off x="1463040" y="164592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a:p>
        </p:txBody>
      </p:sp>
      <p:sp>
        <p:nvSpPr>
          <p:cNvPr id="8" name="Text 6"/>
          <p:cNvSpPr/>
          <p:nvPr/>
        </p:nvSpPr>
        <p:spPr>
          <a:xfrm>
            <a:off x="1463040" y="164592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YOUR ANSWER IN THE CHAT</a:t>
            </a:r>
            <a:endParaRPr lang="en-US" sz="2000" dirty="0"/>
          </a:p>
        </p:txBody>
      </p:sp>
      <p:sp>
        <p:nvSpPr>
          <p:cNvPr id="9" name="Shape 7"/>
          <p:cNvSpPr/>
          <p:nvPr/>
        </p:nvSpPr>
        <p:spPr>
          <a:xfrm>
            <a:off x="1188720" y="2514600"/>
            <a:ext cx="6766560" cy="1051560"/>
          </a:xfrm>
          <a:prstGeom prst="roundRect">
            <a:avLst>
              <a:gd name="adj" fmla="val 13043"/>
            </a:avLst>
          </a:prstGeom>
          <a:solidFill>
            <a:srgbClr val="FFFFFF"/>
          </a:solidFill>
          <a:ln w="38100">
            <a:solidFill>
              <a:srgbClr val="9B8CFF"/>
            </a:solidFill>
            <a:prstDash val="solid"/>
          </a:ln>
        </p:spPr>
        <p:txBody>
          <a:bodyPr/>
          <a:lstStyle/>
          <a:p>
            <a:endParaRPr/>
          </a:p>
        </p:txBody>
      </p:sp>
      <p:sp>
        <p:nvSpPr>
          <p:cNvPr id="10" name="Text 8"/>
          <p:cNvSpPr/>
          <p:nvPr/>
        </p:nvSpPr>
        <p:spPr>
          <a:xfrm>
            <a:off x="1188720" y="2514600"/>
            <a:ext cx="6766560" cy="1051560"/>
          </a:xfrm>
          <a:prstGeom prst="rect">
            <a:avLst/>
          </a:prstGeom>
          <a:noFill/>
          <a:ln/>
        </p:spPr>
        <p:txBody>
          <a:bodyPr wrap="square" rtlCol="0" anchor="ctr"/>
          <a:lstStyle/>
          <a:p>
            <a:pPr marL="0" indent="0" algn="ctr">
              <a:buNone/>
            </a:pPr>
            <a:r>
              <a:rPr lang="en-US" sz="2400" dirty="0">
                <a:solidFill>
                  <a:srgbClr val="241F4E"/>
                </a:solidFill>
                <a:latin typeface="Helvetica Neue" pitchFamily="34" charset="0"/>
                <a:ea typeface="Helvetica Neue" pitchFamily="34" charset="-122"/>
                <a:cs typeface="Helvetica Neue" pitchFamily="34" charset="-120"/>
              </a:rPr>
              <a:t>Listen…  then type all the letters!</a:t>
            </a:r>
            <a:endParaRPr lang="en-US" sz="2400" dirty="0"/>
          </a:p>
        </p:txBody>
      </p:sp>
      <p:sp>
        <p:nvSpPr>
          <p:cNvPr id="11" name="Text 9"/>
          <p:cNvSpPr/>
          <p:nvPr/>
        </p:nvSpPr>
        <p:spPr>
          <a:xfrm>
            <a:off x="0" y="3840480"/>
            <a:ext cx="9144000" cy="457200"/>
          </a:xfrm>
          <a:prstGeom prst="rect">
            <a:avLst/>
          </a:prstGeom>
          <a:noFill/>
          <a:ln/>
        </p:spPr>
        <p:txBody>
          <a:bodyPr wrap="square" rtlCol="0" anchor="ctr"/>
          <a:lstStyle/>
          <a:p>
            <a:pPr marL="0" indent="0" algn="ctr">
              <a:buNone/>
            </a:pPr>
            <a:r>
              <a:rPr lang="en-US" sz="1800" dirty="0">
                <a:solidFill>
                  <a:srgbClr val="5A548A"/>
                </a:solidFill>
                <a:latin typeface="Helvetica Neue" pitchFamily="34" charset="0"/>
                <a:ea typeface="Helvetica Neue" pitchFamily="34" charset="-122"/>
                <a:cs typeface="Helvetica Neue" pitchFamily="34" charset="-120"/>
              </a:rPr>
              <a:t>⭐ Stars: I say a word you never saw — sound it out!</a:t>
            </a:r>
            <a:endParaRPr lang="en-US"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161339"/>
        </a:solidFill>
        <a:effectLst/>
      </p:bgPr>
    </p:bg>
    <p:spTree>
      <p:nvGrpSpPr>
        <p:cNvPr id="1" name=""/>
        <p:cNvGrpSpPr/>
        <p:nvPr/>
      </p:nvGrpSpPr>
      <p:grpSpPr>
        <a:xfrm>
          <a:off x="0" y="0"/>
          <a:ext cx="0" cy="0"/>
          <a:chOff x="0" y="0"/>
          <a:chExt cx="0" cy="0"/>
        </a:xfrm>
      </p:grpSpPr>
      <p:sp>
        <p:nvSpPr>
          <p:cNvPr id="2" name="Shape 0"/>
          <p:cNvSpPr/>
          <p:nvPr/>
        </p:nvSpPr>
        <p:spPr>
          <a:xfrm>
            <a:off x="1699194" y="48494"/>
            <a:ext cx="61363" cy="61363"/>
          </a:xfrm>
          <a:prstGeom prst="ellipse">
            <a:avLst/>
          </a:prstGeom>
          <a:solidFill>
            <a:srgbClr val="FFFFFF">
              <a:alpha val="61000"/>
            </a:srgbClr>
          </a:solidFill>
          <a:ln/>
        </p:spPr>
        <p:txBody>
          <a:bodyPr/>
          <a:lstStyle/>
          <a:p>
            <a:endParaRPr/>
          </a:p>
        </p:txBody>
      </p:sp>
      <p:sp>
        <p:nvSpPr>
          <p:cNvPr id="3" name="Shape 1"/>
          <p:cNvSpPr/>
          <p:nvPr/>
        </p:nvSpPr>
        <p:spPr>
          <a:xfrm>
            <a:off x="2362367" y="4362608"/>
            <a:ext cx="37290" cy="37290"/>
          </a:xfrm>
          <a:prstGeom prst="ellipse">
            <a:avLst/>
          </a:prstGeom>
          <a:solidFill>
            <a:srgbClr val="FFFFFF">
              <a:alpha val="46000"/>
            </a:srgbClr>
          </a:solidFill>
          <a:ln/>
        </p:spPr>
        <p:txBody>
          <a:bodyPr/>
          <a:lstStyle/>
          <a:p>
            <a:endParaRPr/>
          </a:p>
        </p:txBody>
      </p:sp>
      <p:sp>
        <p:nvSpPr>
          <p:cNvPr id="4" name="Shape 2"/>
          <p:cNvSpPr/>
          <p:nvPr/>
        </p:nvSpPr>
        <p:spPr>
          <a:xfrm>
            <a:off x="2669354" y="4681713"/>
            <a:ext cx="35577" cy="35577"/>
          </a:xfrm>
          <a:prstGeom prst="ellipse">
            <a:avLst/>
          </a:prstGeom>
          <a:solidFill>
            <a:srgbClr val="FFFFFF">
              <a:alpha val="33000"/>
            </a:srgbClr>
          </a:solidFill>
          <a:ln/>
        </p:spPr>
        <p:txBody>
          <a:bodyPr/>
          <a:lstStyle/>
          <a:p>
            <a:endParaRPr/>
          </a:p>
        </p:txBody>
      </p:sp>
      <p:sp>
        <p:nvSpPr>
          <p:cNvPr id="5" name="Shape 3"/>
          <p:cNvSpPr/>
          <p:nvPr/>
        </p:nvSpPr>
        <p:spPr>
          <a:xfrm>
            <a:off x="4460351" y="4386882"/>
            <a:ext cx="62347" cy="62347"/>
          </a:xfrm>
          <a:prstGeom prst="ellipse">
            <a:avLst/>
          </a:prstGeom>
          <a:solidFill>
            <a:srgbClr val="FFFFFF">
              <a:alpha val="31000"/>
            </a:srgbClr>
          </a:solidFill>
          <a:ln/>
        </p:spPr>
        <p:txBody>
          <a:bodyPr/>
          <a:lstStyle/>
          <a:p>
            <a:endParaRPr/>
          </a:p>
        </p:txBody>
      </p:sp>
      <p:sp>
        <p:nvSpPr>
          <p:cNvPr id="6" name="Shape 4"/>
          <p:cNvSpPr/>
          <p:nvPr/>
        </p:nvSpPr>
        <p:spPr>
          <a:xfrm>
            <a:off x="2666456" y="4639109"/>
            <a:ext cx="34877" cy="34877"/>
          </a:xfrm>
          <a:prstGeom prst="ellipse">
            <a:avLst/>
          </a:prstGeom>
          <a:solidFill>
            <a:srgbClr val="FFFFFF">
              <a:alpha val="72000"/>
            </a:srgbClr>
          </a:solidFill>
          <a:ln/>
        </p:spPr>
        <p:txBody>
          <a:bodyPr/>
          <a:lstStyle/>
          <a:p>
            <a:endParaRPr/>
          </a:p>
        </p:txBody>
      </p:sp>
      <p:sp>
        <p:nvSpPr>
          <p:cNvPr id="7" name="Shape 5"/>
          <p:cNvSpPr/>
          <p:nvPr/>
        </p:nvSpPr>
        <p:spPr>
          <a:xfrm>
            <a:off x="2320054" y="331207"/>
            <a:ext cx="48299" cy="48299"/>
          </a:xfrm>
          <a:prstGeom prst="ellipse">
            <a:avLst/>
          </a:prstGeom>
          <a:solidFill>
            <a:srgbClr val="FFFFFF">
              <a:alpha val="65000"/>
            </a:srgbClr>
          </a:solidFill>
          <a:ln/>
        </p:spPr>
        <p:txBody>
          <a:bodyPr/>
          <a:lstStyle/>
          <a:p>
            <a:endParaRPr/>
          </a:p>
        </p:txBody>
      </p:sp>
      <p:sp>
        <p:nvSpPr>
          <p:cNvPr id="8" name="Shape 6"/>
          <p:cNvSpPr/>
          <p:nvPr/>
        </p:nvSpPr>
        <p:spPr>
          <a:xfrm>
            <a:off x="2472419" y="4782923"/>
            <a:ext cx="64833" cy="64833"/>
          </a:xfrm>
          <a:prstGeom prst="ellipse">
            <a:avLst/>
          </a:prstGeom>
          <a:solidFill>
            <a:srgbClr val="FFFFFF">
              <a:alpha val="54000"/>
            </a:srgbClr>
          </a:solidFill>
          <a:ln/>
        </p:spPr>
        <p:txBody>
          <a:bodyPr/>
          <a:lstStyle/>
          <a:p>
            <a:endParaRPr/>
          </a:p>
        </p:txBody>
      </p:sp>
      <p:sp>
        <p:nvSpPr>
          <p:cNvPr id="9" name="Shape 7"/>
          <p:cNvSpPr/>
          <p:nvPr/>
        </p:nvSpPr>
        <p:spPr>
          <a:xfrm>
            <a:off x="1490011" y="65029"/>
            <a:ext cx="29325" cy="29325"/>
          </a:xfrm>
          <a:prstGeom prst="ellipse">
            <a:avLst/>
          </a:prstGeom>
          <a:solidFill>
            <a:srgbClr val="FFFFFF">
              <a:alpha val="28000"/>
            </a:srgbClr>
          </a:solidFill>
          <a:ln/>
        </p:spPr>
        <p:txBody>
          <a:bodyPr/>
          <a:lstStyle/>
          <a:p>
            <a:endParaRPr/>
          </a:p>
        </p:txBody>
      </p:sp>
      <p:sp>
        <p:nvSpPr>
          <p:cNvPr id="10" name="Shape 8"/>
          <p:cNvSpPr/>
          <p:nvPr/>
        </p:nvSpPr>
        <p:spPr>
          <a:xfrm>
            <a:off x="3224514" y="4170637"/>
            <a:ext cx="67861" cy="67861"/>
          </a:xfrm>
          <a:prstGeom prst="ellipse">
            <a:avLst/>
          </a:prstGeom>
          <a:solidFill>
            <a:srgbClr val="FFFFFF">
              <a:alpha val="34000"/>
            </a:srgbClr>
          </a:solidFill>
          <a:ln/>
        </p:spPr>
        <p:txBody>
          <a:bodyPr/>
          <a:lstStyle/>
          <a:p>
            <a:endParaRPr/>
          </a:p>
        </p:txBody>
      </p:sp>
      <p:sp>
        <p:nvSpPr>
          <p:cNvPr id="11" name="Shape 9"/>
          <p:cNvSpPr/>
          <p:nvPr/>
        </p:nvSpPr>
        <p:spPr>
          <a:xfrm>
            <a:off x="264678" y="65619"/>
            <a:ext cx="54036" cy="54036"/>
          </a:xfrm>
          <a:prstGeom prst="ellipse">
            <a:avLst/>
          </a:prstGeom>
          <a:solidFill>
            <a:srgbClr val="FFFFFF">
              <a:alpha val="39000"/>
            </a:srgbClr>
          </a:solidFill>
          <a:ln/>
        </p:spPr>
        <p:txBody>
          <a:bodyPr/>
          <a:lstStyle/>
          <a:p>
            <a:endParaRPr/>
          </a:p>
        </p:txBody>
      </p:sp>
      <p:sp>
        <p:nvSpPr>
          <p:cNvPr id="12" name="Shape 10"/>
          <p:cNvSpPr/>
          <p:nvPr/>
        </p:nvSpPr>
        <p:spPr>
          <a:xfrm>
            <a:off x="481451" y="4816761"/>
            <a:ext cx="37576" cy="37576"/>
          </a:xfrm>
          <a:prstGeom prst="ellipse">
            <a:avLst/>
          </a:prstGeom>
          <a:solidFill>
            <a:srgbClr val="FFFFFF">
              <a:alpha val="41000"/>
            </a:srgbClr>
          </a:solidFill>
          <a:ln/>
        </p:spPr>
        <p:txBody>
          <a:bodyPr/>
          <a:lstStyle/>
          <a:p>
            <a:endParaRPr/>
          </a:p>
        </p:txBody>
      </p:sp>
      <p:sp>
        <p:nvSpPr>
          <p:cNvPr id="13" name="Shape 11"/>
          <p:cNvSpPr/>
          <p:nvPr/>
        </p:nvSpPr>
        <p:spPr>
          <a:xfrm>
            <a:off x="2967887" y="331450"/>
            <a:ext cx="68058" cy="68058"/>
          </a:xfrm>
          <a:prstGeom prst="ellipse">
            <a:avLst/>
          </a:prstGeom>
          <a:solidFill>
            <a:srgbClr val="FFFFFF">
              <a:alpha val="57000"/>
            </a:srgbClr>
          </a:solidFill>
          <a:ln/>
        </p:spPr>
        <p:txBody>
          <a:bodyPr/>
          <a:lstStyle/>
          <a:p>
            <a:endParaRPr/>
          </a:p>
        </p:txBody>
      </p:sp>
      <p:sp>
        <p:nvSpPr>
          <p:cNvPr id="14" name="Shape 12"/>
          <p:cNvSpPr/>
          <p:nvPr/>
        </p:nvSpPr>
        <p:spPr>
          <a:xfrm>
            <a:off x="5126274" y="4601190"/>
            <a:ext cx="37331" cy="37331"/>
          </a:xfrm>
          <a:prstGeom prst="ellipse">
            <a:avLst/>
          </a:prstGeom>
          <a:solidFill>
            <a:srgbClr val="FFFFFF">
              <a:alpha val="80000"/>
            </a:srgbClr>
          </a:solidFill>
          <a:ln/>
        </p:spPr>
        <p:txBody>
          <a:bodyPr/>
          <a:lstStyle/>
          <a:p>
            <a:endParaRPr/>
          </a:p>
        </p:txBody>
      </p:sp>
      <p:sp>
        <p:nvSpPr>
          <p:cNvPr id="15" name="Shape 13"/>
          <p:cNvSpPr/>
          <p:nvPr/>
        </p:nvSpPr>
        <p:spPr>
          <a:xfrm>
            <a:off x="4038181" y="432467"/>
            <a:ext cx="58970" cy="58970"/>
          </a:xfrm>
          <a:prstGeom prst="ellipse">
            <a:avLst/>
          </a:prstGeom>
          <a:solidFill>
            <a:srgbClr val="FFFFFF">
              <a:alpha val="26000"/>
            </a:srgbClr>
          </a:solidFill>
          <a:ln/>
        </p:spPr>
        <p:txBody>
          <a:bodyPr/>
          <a:lstStyle/>
          <a:p>
            <a:endParaRPr/>
          </a:p>
        </p:txBody>
      </p:sp>
      <p:sp>
        <p:nvSpPr>
          <p:cNvPr id="16" name="Shape 14"/>
          <p:cNvSpPr/>
          <p:nvPr/>
        </p:nvSpPr>
        <p:spPr>
          <a:xfrm>
            <a:off x="5599260" y="7612"/>
            <a:ext cx="53928" cy="53928"/>
          </a:xfrm>
          <a:prstGeom prst="ellipse">
            <a:avLst/>
          </a:prstGeom>
          <a:solidFill>
            <a:srgbClr val="FFFFFF">
              <a:alpha val="37000"/>
            </a:srgbClr>
          </a:solidFill>
          <a:ln/>
        </p:spPr>
        <p:txBody>
          <a:bodyPr/>
          <a:lstStyle/>
          <a:p>
            <a:endParaRPr/>
          </a:p>
        </p:txBody>
      </p:sp>
      <p:sp>
        <p:nvSpPr>
          <p:cNvPr id="17" name="Shape 15"/>
          <p:cNvSpPr/>
          <p:nvPr/>
        </p:nvSpPr>
        <p:spPr>
          <a:xfrm>
            <a:off x="4069300" y="4117801"/>
            <a:ext cx="34938" cy="34938"/>
          </a:xfrm>
          <a:prstGeom prst="ellipse">
            <a:avLst/>
          </a:prstGeom>
          <a:solidFill>
            <a:srgbClr val="FFFFFF">
              <a:alpha val="41000"/>
            </a:srgbClr>
          </a:solidFill>
          <a:ln/>
        </p:spPr>
        <p:txBody>
          <a:bodyPr/>
          <a:lstStyle/>
          <a:p>
            <a:endParaRPr/>
          </a:p>
        </p:txBody>
      </p:sp>
      <p:sp>
        <p:nvSpPr>
          <p:cNvPr id="18" name="Shape 16"/>
          <p:cNvSpPr/>
          <p:nvPr/>
        </p:nvSpPr>
        <p:spPr>
          <a:xfrm>
            <a:off x="8706405" y="4399778"/>
            <a:ext cx="44582" cy="44582"/>
          </a:xfrm>
          <a:prstGeom prst="ellipse">
            <a:avLst/>
          </a:prstGeom>
          <a:solidFill>
            <a:srgbClr val="FFFFFF">
              <a:alpha val="24000"/>
            </a:srgbClr>
          </a:solidFill>
          <a:ln/>
        </p:spPr>
        <p:txBody>
          <a:bodyPr/>
          <a:lstStyle/>
          <a:p>
            <a:endParaRPr/>
          </a:p>
        </p:txBody>
      </p:sp>
      <p:sp>
        <p:nvSpPr>
          <p:cNvPr id="19" name="Shape 17"/>
          <p:cNvSpPr/>
          <p:nvPr/>
        </p:nvSpPr>
        <p:spPr>
          <a:xfrm>
            <a:off x="6111629" y="4478087"/>
            <a:ext cx="58115" cy="58115"/>
          </a:xfrm>
          <a:prstGeom prst="ellipse">
            <a:avLst/>
          </a:prstGeom>
          <a:solidFill>
            <a:srgbClr val="FFFFFF">
              <a:alpha val="37000"/>
            </a:srgbClr>
          </a:solidFill>
          <a:ln/>
        </p:spPr>
        <p:txBody>
          <a:bodyPr/>
          <a:lstStyle/>
          <a:p>
            <a:endParaRPr/>
          </a:p>
        </p:txBody>
      </p:sp>
      <p:sp>
        <p:nvSpPr>
          <p:cNvPr id="20" name="Shape 18"/>
          <p:cNvSpPr/>
          <p:nvPr/>
        </p:nvSpPr>
        <p:spPr>
          <a:xfrm>
            <a:off x="5829335" y="619190"/>
            <a:ext cx="69270" cy="69270"/>
          </a:xfrm>
          <a:prstGeom prst="ellipse">
            <a:avLst/>
          </a:prstGeom>
          <a:solidFill>
            <a:srgbClr val="FFFFFF">
              <a:alpha val="67000"/>
            </a:srgbClr>
          </a:solidFill>
          <a:ln/>
        </p:spPr>
        <p:txBody>
          <a:bodyPr/>
          <a:lstStyle/>
          <a:p>
            <a:endParaRPr/>
          </a:p>
        </p:txBody>
      </p:sp>
      <p:sp>
        <p:nvSpPr>
          <p:cNvPr id="21" name="Shape 19"/>
          <p:cNvSpPr/>
          <p:nvPr/>
        </p:nvSpPr>
        <p:spPr>
          <a:xfrm>
            <a:off x="4094447" y="167846"/>
            <a:ext cx="65624" cy="65624"/>
          </a:xfrm>
          <a:prstGeom prst="ellipse">
            <a:avLst/>
          </a:prstGeom>
          <a:solidFill>
            <a:srgbClr val="FFFFFF">
              <a:alpha val="42000"/>
            </a:srgbClr>
          </a:solidFill>
          <a:ln/>
        </p:spPr>
        <p:txBody>
          <a:bodyPr/>
          <a:lstStyle/>
          <a:p>
            <a:endParaRPr/>
          </a:p>
        </p:txBody>
      </p:sp>
      <p:sp>
        <p:nvSpPr>
          <p:cNvPr id="22" name="Shape 20"/>
          <p:cNvSpPr/>
          <p:nvPr/>
        </p:nvSpPr>
        <p:spPr>
          <a:xfrm>
            <a:off x="1064203" y="4525458"/>
            <a:ext cx="61624" cy="61624"/>
          </a:xfrm>
          <a:prstGeom prst="ellipse">
            <a:avLst/>
          </a:prstGeom>
          <a:solidFill>
            <a:srgbClr val="FFFFFF">
              <a:alpha val="35000"/>
            </a:srgbClr>
          </a:solidFill>
          <a:ln/>
        </p:spPr>
        <p:txBody>
          <a:bodyPr/>
          <a:lstStyle/>
          <a:p>
            <a:endParaRPr/>
          </a:p>
        </p:txBody>
      </p:sp>
      <p:sp>
        <p:nvSpPr>
          <p:cNvPr id="23" name="Shape 21"/>
          <p:cNvSpPr/>
          <p:nvPr/>
        </p:nvSpPr>
        <p:spPr>
          <a:xfrm>
            <a:off x="2483757" y="162950"/>
            <a:ext cx="65670" cy="65670"/>
          </a:xfrm>
          <a:prstGeom prst="ellipse">
            <a:avLst/>
          </a:prstGeom>
          <a:solidFill>
            <a:srgbClr val="FFFFFF">
              <a:alpha val="49000"/>
            </a:srgbClr>
          </a:solidFill>
          <a:ln/>
        </p:spPr>
        <p:txBody>
          <a:bodyPr/>
          <a:lstStyle/>
          <a:p>
            <a:endParaRPr/>
          </a:p>
        </p:txBody>
      </p:sp>
      <p:sp>
        <p:nvSpPr>
          <p:cNvPr id="24" name="Shape 22"/>
          <p:cNvSpPr/>
          <p:nvPr/>
        </p:nvSpPr>
        <p:spPr>
          <a:xfrm>
            <a:off x="8231068" y="13855"/>
            <a:ext cx="52610" cy="52610"/>
          </a:xfrm>
          <a:prstGeom prst="ellipse">
            <a:avLst/>
          </a:prstGeom>
          <a:solidFill>
            <a:srgbClr val="FFFFFF">
              <a:alpha val="58000"/>
            </a:srgbClr>
          </a:solidFill>
          <a:ln/>
        </p:spPr>
        <p:txBody>
          <a:bodyPr/>
          <a:lstStyle/>
          <a:p>
            <a:endParaRPr/>
          </a:p>
        </p:txBody>
      </p:sp>
      <p:sp>
        <p:nvSpPr>
          <p:cNvPr id="25" name="Shape 23"/>
          <p:cNvSpPr/>
          <p:nvPr/>
        </p:nvSpPr>
        <p:spPr>
          <a:xfrm>
            <a:off x="1505168" y="557397"/>
            <a:ext cx="48820" cy="48820"/>
          </a:xfrm>
          <a:prstGeom prst="ellipse">
            <a:avLst/>
          </a:prstGeom>
          <a:solidFill>
            <a:srgbClr val="FFFFFF">
              <a:alpha val="70000"/>
            </a:srgbClr>
          </a:solidFill>
          <a:ln/>
        </p:spPr>
        <p:txBody>
          <a:bodyPr/>
          <a:lstStyle/>
          <a:p>
            <a:endParaRPr/>
          </a:p>
        </p:txBody>
      </p:sp>
      <p:sp>
        <p:nvSpPr>
          <p:cNvPr id="26" name="Shape 24"/>
          <p:cNvSpPr/>
          <p:nvPr/>
        </p:nvSpPr>
        <p:spPr>
          <a:xfrm>
            <a:off x="2146315" y="46431"/>
            <a:ext cx="59455" cy="59455"/>
          </a:xfrm>
          <a:prstGeom prst="ellipse">
            <a:avLst/>
          </a:prstGeom>
          <a:solidFill>
            <a:srgbClr val="FFFFFF">
              <a:alpha val="55000"/>
            </a:srgbClr>
          </a:solidFill>
          <a:ln/>
        </p:spPr>
        <p:txBody>
          <a:bodyPr/>
          <a:lstStyle/>
          <a:p>
            <a:endParaRPr/>
          </a:p>
        </p:txBody>
      </p:sp>
      <p:sp>
        <p:nvSpPr>
          <p:cNvPr id="27" name="Shape 25"/>
          <p:cNvSpPr/>
          <p:nvPr/>
        </p:nvSpPr>
        <p:spPr>
          <a:xfrm>
            <a:off x="7108202" y="4536593"/>
            <a:ext cx="50441" cy="50441"/>
          </a:xfrm>
          <a:prstGeom prst="ellipse">
            <a:avLst/>
          </a:prstGeom>
          <a:solidFill>
            <a:srgbClr val="FFFFFF">
              <a:alpha val="66000"/>
            </a:srgbClr>
          </a:solidFill>
          <a:ln/>
        </p:spPr>
        <p:txBody>
          <a:bodyPr/>
          <a:lstStyle/>
          <a:p>
            <a:endParaRPr/>
          </a:p>
        </p:txBody>
      </p:sp>
      <p:sp>
        <p:nvSpPr>
          <p:cNvPr id="28" name="Shape 26"/>
          <p:cNvSpPr/>
          <p:nvPr/>
        </p:nvSpPr>
        <p:spPr>
          <a:xfrm>
            <a:off x="2289705" y="234789"/>
            <a:ext cx="43212" cy="43212"/>
          </a:xfrm>
          <a:prstGeom prst="ellipse">
            <a:avLst/>
          </a:prstGeom>
          <a:solidFill>
            <a:srgbClr val="FFFFFF">
              <a:alpha val="29000"/>
            </a:srgbClr>
          </a:solidFill>
          <a:ln/>
        </p:spPr>
        <p:txBody>
          <a:bodyPr/>
          <a:lstStyle/>
          <a:p>
            <a:endParaRPr/>
          </a:p>
        </p:txBody>
      </p:sp>
      <p:sp>
        <p:nvSpPr>
          <p:cNvPr id="29" name="Shape 27"/>
          <p:cNvSpPr/>
          <p:nvPr/>
        </p:nvSpPr>
        <p:spPr>
          <a:xfrm>
            <a:off x="2667965" y="4611234"/>
            <a:ext cx="37512" cy="37512"/>
          </a:xfrm>
          <a:prstGeom prst="ellipse">
            <a:avLst/>
          </a:prstGeom>
          <a:solidFill>
            <a:srgbClr val="FFFFFF">
              <a:alpha val="44000"/>
            </a:srgbClr>
          </a:solidFill>
          <a:ln/>
        </p:spPr>
        <p:txBody>
          <a:bodyPr/>
          <a:lstStyle/>
          <a:p>
            <a:endParaRPr/>
          </a:p>
        </p:txBody>
      </p:sp>
      <p:sp>
        <p:nvSpPr>
          <p:cNvPr id="30" name="Shape 28"/>
          <p:cNvSpPr/>
          <p:nvPr/>
        </p:nvSpPr>
        <p:spPr>
          <a:xfrm>
            <a:off x="3722787" y="462321"/>
            <a:ext cx="65709" cy="65709"/>
          </a:xfrm>
          <a:prstGeom prst="ellipse">
            <a:avLst/>
          </a:prstGeom>
          <a:solidFill>
            <a:srgbClr val="FFFFFF">
              <a:alpha val="27000"/>
            </a:srgbClr>
          </a:solidFill>
          <a:ln/>
        </p:spPr>
        <p:txBody>
          <a:bodyPr/>
          <a:lstStyle/>
          <a:p>
            <a:endParaRPr/>
          </a:p>
        </p:txBody>
      </p:sp>
      <p:sp>
        <p:nvSpPr>
          <p:cNvPr id="31" name="Shape 29"/>
          <p:cNvSpPr/>
          <p:nvPr/>
        </p:nvSpPr>
        <p:spPr>
          <a:xfrm>
            <a:off x="8508124" y="4538583"/>
            <a:ext cx="40133" cy="40133"/>
          </a:xfrm>
          <a:prstGeom prst="ellipse">
            <a:avLst/>
          </a:prstGeom>
          <a:solidFill>
            <a:srgbClr val="FFFFFF">
              <a:alpha val="28000"/>
            </a:srgbClr>
          </a:solidFill>
          <a:ln/>
        </p:spPr>
        <p:txBody>
          <a:bodyPr/>
          <a:lstStyle/>
          <a:p>
            <a:endParaRPr/>
          </a:p>
        </p:txBody>
      </p:sp>
      <p:sp>
        <p:nvSpPr>
          <p:cNvPr id="32" name="Text 30"/>
          <p:cNvSpPr/>
          <p:nvPr/>
        </p:nvSpPr>
        <p:spPr>
          <a:xfrm>
            <a:off x="0" y="2011680"/>
            <a:ext cx="9144000" cy="822960"/>
          </a:xfrm>
          <a:prstGeom prst="rect">
            <a:avLst/>
          </a:prstGeom>
          <a:noFill/>
          <a:ln/>
        </p:spPr>
        <p:txBody>
          <a:bodyPr wrap="square" rtlCol="0" anchor="ctr"/>
          <a:lstStyle/>
          <a:p>
            <a:pPr marL="0" indent="0" algn="ctr">
              <a:buNone/>
            </a:pPr>
            <a:r>
              <a:rPr lang="en-US" sz="4000" dirty="0">
                <a:solidFill>
                  <a:srgbClr val="FFD23F"/>
                </a:solidFill>
                <a:latin typeface="Arial Rounded MT Bold" pitchFamily="34" charset="0"/>
                <a:ea typeface="Arial Rounded MT Bold" pitchFamily="34" charset="-122"/>
                <a:cs typeface="Arial Rounded MT Bold" pitchFamily="34" charset="-120"/>
              </a:rPr>
              <a:t>🏆  You built words today!</a:t>
            </a:r>
            <a:endParaRPr lang="en-US" sz="4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2</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sp>
        <p:nvSpPr>
          <p:cNvPr id="8" name="Text 6"/>
          <p:cNvSpPr/>
          <p:nvPr/>
        </p:nvSpPr>
        <p:spPr>
          <a:xfrm>
            <a:off x="0" y="1481328"/>
            <a:ext cx="9144000" cy="1600200"/>
          </a:xfrm>
          <a:prstGeom prst="rect">
            <a:avLst/>
          </a:prstGeom>
          <a:noFill/>
          <a:ln/>
        </p:spPr>
        <p:txBody>
          <a:bodyPr wrap="square" rtlCol="0" anchor="t"/>
          <a:lstStyle/>
          <a:p>
            <a:pPr marL="0" indent="0" algn="ctr">
              <a:buNone/>
            </a:pPr>
            <a:r>
              <a:rPr lang="en-US" sz="11500" dirty="0">
                <a:solidFill>
                  <a:srgbClr val="000000"/>
                </a:solidFill>
              </a:rPr>
              <a:t>🗺️</a:t>
            </a:r>
            <a:endParaRPr lang="en-US" sz="11500" dirty="0"/>
          </a:p>
        </p:txBody>
      </p:sp>
      <p:sp>
        <p:nvSpPr>
          <p:cNvPr id="9" name="Text 7"/>
          <p:cNvSpPr/>
          <p:nvPr/>
        </p:nvSpPr>
        <p:spPr>
          <a:xfrm>
            <a:off x="0" y="320040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ap</a:t>
            </a:r>
            <a:endParaRPr lang="en-US" sz="4600" dirty="0"/>
          </a:p>
        </p:txBody>
      </p:sp>
      <p:sp>
        <p:nvSpPr>
          <p:cNvPr id="10" name="Shape 8"/>
          <p:cNvSpPr/>
          <p:nvPr/>
        </p:nvSpPr>
        <p:spPr>
          <a:xfrm>
            <a:off x="2377440" y="4114800"/>
            <a:ext cx="1828800" cy="566928"/>
          </a:xfrm>
          <a:prstGeom prst="roundRect">
            <a:avLst>
              <a:gd name="adj" fmla="val 50000"/>
            </a:avLst>
          </a:prstGeom>
          <a:solidFill>
            <a:srgbClr val="FFFFFF"/>
          </a:solidFill>
          <a:ln w="38100">
            <a:solidFill>
              <a:srgbClr val="FF5D5D"/>
            </a:solidFill>
            <a:prstDash val="solid"/>
          </a:ln>
        </p:spPr>
        <p:txBody>
          <a:bodyPr/>
          <a:lstStyle/>
          <a:p>
            <a:endParaRPr/>
          </a:p>
        </p:txBody>
      </p:sp>
      <p:sp>
        <p:nvSpPr>
          <p:cNvPr id="11" name="Text 9"/>
          <p:cNvSpPr/>
          <p:nvPr/>
        </p:nvSpPr>
        <p:spPr>
          <a:xfrm>
            <a:off x="2377440" y="4114800"/>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m</a:t>
            </a:r>
            <a:endParaRPr lang="en-US" sz="2600" dirty="0"/>
          </a:p>
        </p:txBody>
      </p:sp>
      <p:sp>
        <p:nvSpPr>
          <p:cNvPr id="12" name="Shape 10"/>
          <p:cNvSpPr/>
          <p:nvPr/>
        </p:nvSpPr>
        <p:spPr>
          <a:xfrm>
            <a:off x="4937760" y="4114800"/>
            <a:ext cx="1828800" cy="566928"/>
          </a:xfrm>
          <a:prstGeom prst="roundRect">
            <a:avLst>
              <a:gd name="adj" fmla="val 50000"/>
            </a:avLst>
          </a:prstGeom>
          <a:solidFill>
            <a:srgbClr val="FFFFFF"/>
          </a:solidFill>
          <a:ln w="38100">
            <a:solidFill>
              <a:srgbClr val="3EE0CF"/>
            </a:solidFill>
            <a:prstDash val="solid"/>
          </a:ln>
        </p:spPr>
        <p:txBody>
          <a:bodyPr/>
          <a:lstStyle/>
          <a:p>
            <a:endParaRPr/>
          </a:p>
        </p:txBody>
      </p:sp>
      <p:sp>
        <p:nvSpPr>
          <p:cNvPr id="13" name="Text 11"/>
          <p:cNvSpPr/>
          <p:nvPr/>
        </p:nvSpPr>
        <p:spPr>
          <a:xfrm>
            <a:off x="4937760" y="4114800"/>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w</a:t>
            </a:r>
            <a:endParaRPr lang="en-US" sz="2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2</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200" dirty="0">
                <a:solidFill>
                  <a:srgbClr val="0E9488"/>
                </a:solidFill>
                <a:latin typeface="Arial Rounded MT Bold" pitchFamily="34" charset="0"/>
                <a:ea typeface="Arial Rounded MT Bold" pitchFamily="34" charset="-122"/>
                <a:cs typeface="Arial Rounded MT Bold" pitchFamily="34" charset="-120"/>
              </a:rPr>
              <a:t>✅  map!</a:t>
            </a:r>
            <a:endParaRPr lang="en-US" sz="3200" dirty="0"/>
          </a:p>
        </p:txBody>
      </p:sp>
      <p:sp>
        <p:nvSpPr>
          <p:cNvPr id="7" name="Text 5"/>
          <p:cNvSpPr/>
          <p:nvPr/>
        </p:nvSpPr>
        <p:spPr>
          <a:xfrm>
            <a:off x="0" y="1554480"/>
            <a:ext cx="9144000" cy="1920240"/>
          </a:xfrm>
          <a:prstGeom prst="rect">
            <a:avLst/>
          </a:prstGeom>
          <a:noFill/>
          <a:ln/>
        </p:spPr>
        <p:txBody>
          <a:bodyPr wrap="square" rtlCol="0" anchor="t"/>
          <a:lstStyle/>
          <a:p>
            <a:pPr marL="0" indent="0" algn="ctr">
              <a:buNone/>
            </a:pPr>
            <a:r>
              <a:rPr lang="en-US" sz="14000" dirty="0">
                <a:solidFill>
                  <a:srgbClr val="000000"/>
                </a:solidFill>
              </a:rPr>
              <a:t>🗺️</a:t>
            </a:r>
            <a:endParaRPr lang="en-US" sz="14000" dirty="0"/>
          </a:p>
        </p:txBody>
      </p:sp>
      <p:sp>
        <p:nvSpPr>
          <p:cNvPr id="8" name="Text 6"/>
          <p:cNvSpPr/>
          <p:nvPr/>
        </p:nvSpPr>
        <p:spPr>
          <a:xfrm>
            <a:off x="0" y="3794760"/>
            <a:ext cx="9144000" cy="777240"/>
          </a:xfrm>
          <a:prstGeom prst="rect">
            <a:avLst/>
          </a:prstGeom>
          <a:noFill/>
          <a:ln/>
        </p:spPr>
        <p:txBody>
          <a:bodyPr wrap="square" rtlCol="0" anchor="ctr"/>
          <a:lstStyle/>
          <a:p>
            <a:pPr marL="0" indent="0" algn="ctr">
              <a:buNone/>
            </a:pPr>
            <a:r>
              <a:rPr lang="en-US" sz="5600" b="1" dirty="0">
                <a:solidFill>
                  <a:srgbClr val="FF5D5D"/>
                </a:solidFill>
                <a:latin typeface="Arial Rounded MT Bold" pitchFamily="34" charset="0"/>
                <a:ea typeface="Arial Rounded MT Bold" pitchFamily="34" charset="-122"/>
                <a:cs typeface="Arial Rounded MT Bold" pitchFamily="34" charset="-120"/>
              </a:rPr>
              <a:t>m</a:t>
            </a:r>
            <a:r>
              <a:rPr lang="en-US" sz="5600" dirty="0">
                <a:solidFill>
                  <a:srgbClr val="241F4E"/>
                </a:solidFill>
                <a:latin typeface="Arial Rounded MT Bold" pitchFamily="34" charset="0"/>
                <a:ea typeface="Arial Rounded MT Bold" pitchFamily="34" charset="-122"/>
                <a:cs typeface="Arial Rounded MT Bold" pitchFamily="34" charset="-120"/>
              </a:rPr>
              <a:t>ap</a:t>
            </a:r>
            <a:endParaRPr lang="en-US" sz="5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2</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sp>
        <p:nvSpPr>
          <p:cNvPr id="8" name="Text 6"/>
          <p:cNvSpPr/>
          <p:nvPr/>
        </p:nvSpPr>
        <p:spPr>
          <a:xfrm>
            <a:off x="0" y="1481328"/>
            <a:ext cx="9144000" cy="1600200"/>
          </a:xfrm>
          <a:prstGeom prst="rect">
            <a:avLst/>
          </a:prstGeom>
          <a:noFill/>
          <a:ln/>
        </p:spPr>
        <p:txBody>
          <a:bodyPr wrap="square" rtlCol="0" anchor="t"/>
          <a:lstStyle/>
          <a:p>
            <a:pPr marL="0" indent="0" algn="ctr">
              <a:buNone/>
            </a:pPr>
            <a:r>
              <a:rPr lang="en-US" sz="11500" dirty="0">
                <a:solidFill>
                  <a:srgbClr val="000000"/>
                </a:solidFill>
              </a:rPr>
              <a:t>🍳</a:t>
            </a:r>
            <a:endParaRPr lang="en-US" sz="11500" dirty="0"/>
          </a:p>
        </p:txBody>
      </p:sp>
      <p:sp>
        <p:nvSpPr>
          <p:cNvPr id="9" name="Text 7"/>
          <p:cNvSpPr/>
          <p:nvPr/>
        </p:nvSpPr>
        <p:spPr>
          <a:xfrm>
            <a:off x="0" y="320040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an</a:t>
            </a:r>
            <a:endParaRPr lang="en-US" sz="4600" dirty="0"/>
          </a:p>
        </p:txBody>
      </p:sp>
      <p:sp>
        <p:nvSpPr>
          <p:cNvPr id="10" name="Shape 8"/>
          <p:cNvSpPr/>
          <p:nvPr/>
        </p:nvSpPr>
        <p:spPr>
          <a:xfrm>
            <a:off x="2377440" y="4114800"/>
            <a:ext cx="1828800" cy="566928"/>
          </a:xfrm>
          <a:prstGeom prst="roundRect">
            <a:avLst>
              <a:gd name="adj" fmla="val 50000"/>
            </a:avLst>
          </a:prstGeom>
          <a:solidFill>
            <a:srgbClr val="FFFFFF"/>
          </a:solidFill>
          <a:ln w="38100">
            <a:solidFill>
              <a:srgbClr val="FF5D5D"/>
            </a:solidFill>
            <a:prstDash val="solid"/>
          </a:ln>
        </p:spPr>
        <p:txBody>
          <a:bodyPr/>
          <a:lstStyle/>
          <a:p>
            <a:endParaRPr/>
          </a:p>
        </p:txBody>
      </p:sp>
      <p:sp>
        <p:nvSpPr>
          <p:cNvPr id="11" name="Text 9"/>
          <p:cNvSpPr/>
          <p:nvPr/>
        </p:nvSpPr>
        <p:spPr>
          <a:xfrm>
            <a:off x="2377440" y="4114800"/>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p</a:t>
            </a:r>
            <a:endParaRPr lang="en-US" sz="2600" dirty="0"/>
          </a:p>
        </p:txBody>
      </p:sp>
      <p:sp>
        <p:nvSpPr>
          <p:cNvPr id="12" name="Shape 10"/>
          <p:cNvSpPr/>
          <p:nvPr/>
        </p:nvSpPr>
        <p:spPr>
          <a:xfrm>
            <a:off x="4937760" y="4114800"/>
            <a:ext cx="1828800" cy="566928"/>
          </a:xfrm>
          <a:prstGeom prst="roundRect">
            <a:avLst>
              <a:gd name="adj" fmla="val 50000"/>
            </a:avLst>
          </a:prstGeom>
          <a:solidFill>
            <a:srgbClr val="FFFFFF"/>
          </a:solidFill>
          <a:ln w="38100">
            <a:solidFill>
              <a:srgbClr val="3EE0CF"/>
            </a:solidFill>
            <a:prstDash val="solid"/>
          </a:ln>
        </p:spPr>
        <p:txBody>
          <a:bodyPr/>
          <a:lstStyle/>
          <a:p>
            <a:endParaRPr/>
          </a:p>
        </p:txBody>
      </p:sp>
      <p:sp>
        <p:nvSpPr>
          <p:cNvPr id="13" name="Text 11"/>
          <p:cNvSpPr/>
          <p:nvPr/>
        </p:nvSpPr>
        <p:spPr>
          <a:xfrm>
            <a:off x="4937760" y="4114800"/>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r</a:t>
            </a:r>
            <a:endParaRPr lang="en-US" sz="2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2</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200" dirty="0">
                <a:solidFill>
                  <a:srgbClr val="0E9488"/>
                </a:solidFill>
                <a:latin typeface="Arial Rounded MT Bold" pitchFamily="34" charset="0"/>
                <a:ea typeface="Arial Rounded MT Bold" pitchFamily="34" charset="-122"/>
                <a:cs typeface="Arial Rounded MT Bold" pitchFamily="34" charset="-120"/>
              </a:rPr>
              <a:t>✅  pan!</a:t>
            </a:r>
            <a:endParaRPr lang="en-US" sz="3200" dirty="0"/>
          </a:p>
        </p:txBody>
      </p:sp>
      <p:sp>
        <p:nvSpPr>
          <p:cNvPr id="7" name="Text 5"/>
          <p:cNvSpPr/>
          <p:nvPr/>
        </p:nvSpPr>
        <p:spPr>
          <a:xfrm>
            <a:off x="0" y="1554480"/>
            <a:ext cx="9144000" cy="1920240"/>
          </a:xfrm>
          <a:prstGeom prst="rect">
            <a:avLst/>
          </a:prstGeom>
          <a:noFill/>
          <a:ln/>
        </p:spPr>
        <p:txBody>
          <a:bodyPr wrap="square" rtlCol="0" anchor="t"/>
          <a:lstStyle/>
          <a:p>
            <a:pPr marL="0" indent="0" algn="ctr">
              <a:buNone/>
            </a:pPr>
            <a:r>
              <a:rPr lang="en-US" sz="14000" dirty="0">
                <a:solidFill>
                  <a:srgbClr val="000000"/>
                </a:solidFill>
              </a:rPr>
              <a:t>🍳</a:t>
            </a:r>
            <a:endParaRPr lang="en-US" sz="14000" dirty="0"/>
          </a:p>
        </p:txBody>
      </p:sp>
      <p:sp>
        <p:nvSpPr>
          <p:cNvPr id="8" name="Text 6"/>
          <p:cNvSpPr/>
          <p:nvPr/>
        </p:nvSpPr>
        <p:spPr>
          <a:xfrm>
            <a:off x="0" y="3794760"/>
            <a:ext cx="9144000" cy="777240"/>
          </a:xfrm>
          <a:prstGeom prst="rect">
            <a:avLst/>
          </a:prstGeom>
          <a:noFill/>
          <a:ln/>
        </p:spPr>
        <p:txBody>
          <a:bodyPr wrap="square" rtlCol="0" anchor="ctr"/>
          <a:lstStyle/>
          <a:p>
            <a:pPr marL="0" indent="0" algn="ctr">
              <a:buNone/>
            </a:pPr>
            <a:r>
              <a:rPr lang="en-US" sz="5600" b="1" dirty="0">
                <a:solidFill>
                  <a:srgbClr val="FF5D5D"/>
                </a:solidFill>
                <a:latin typeface="Arial Rounded MT Bold" pitchFamily="34" charset="0"/>
                <a:ea typeface="Arial Rounded MT Bold" pitchFamily="34" charset="-122"/>
                <a:cs typeface="Arial Rounded MT Bold" pitchFamily="34" charset="-120"/>
              </a:rPr>
              <a:t>p</a:t>
            </a:r>
            <a:r>
              <a:rPr lang="en-US" sz="5600" dirty="0">
                <a:solidFill>
                  <a:srgbClr val="241F4E"/>
                </a:solidFill>
                <a:latin typeface="Arial Rounded MT Bold" pitchFamily="34" charset="0"/>
                <a:ea typeface="Arial Rounded MT Bold" pitchFamily="34" charset="-122"/>
                <a:cs typeface="Arial Rounded MT Bold" pitchFamily="34" charset="-120"/>
              </a:rPr>
              <a:t>an</a:t>
            </a:r>
            <a:endParaRPr lang="en-US" sz="5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2</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sp>
        <p:nvSpPr>
          <p:cNvPr id="8" name="Text 6"/>
          <p:cNvSpPr/>
          <p:nvPr/>
        </p:nvSpPr>
        <p:spPr>
          <a:xfrm>
            <a:off x="0" y="1481328"/>
            <a:ext cx="9144000" cy="1600200"/>
          </a:xfrm>
          <a:prstGeom prst="rect">
            <a:avLst/>
          </a:prstGeom>
          <a:noFill/>
          <a:ln/>
        </p:spPr>
        <p:txBody>
          <a:bodyPr wrap="square" rtlCol="0" anchor="t"/>
          <a:lstStyle/>
          <a:p>
            <a:pPr marL="0" indent="0" algn="ctr">
              <a:buNone/>
            </a:pPr>
            <a:r>
              <a:rPr lang="en-US" sz="11500" dirty="0">
                <a:solidFill>
                  <a:srgbClr val="000000"/>
                </a:solidFill>
              </a:rPr>
              <a:t>🎩</a:t>
            </a:r>
            <a:endParaRPr lang="en-US" sz="11500" dirty="0"/>
          </a:p>
        </p:txBody>
      </p:sp>
      <p:sp>
        <p:nvSpPr>
          <p:cNvPr id="9" name="Text 7"/>
          <p:cNvSpPr/>
          <p:nvPr/>
        </p:nvSpPr>
        <p:spPr>
          <a:xfrm>
            <a:off x="0" y="320040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at</a:t>
            </a:r>
            <a:endParaRPr lang="en-US" sz="4600" dirty="0"/>
          </a:p>
        </p:txBody>
      </p:sp>
      <p:sp>
        <p:nvSpPr>
          <p:cNvPr id="10" name="Shape 8"/>
          <p:cNvSpPr/>
          <p:nvPr/>
        </p:nvSpPr>
        <p:spPr>
          <a:xfrm>
            <a:off x="2377440" y="4114800"/>
            <a:ext cx="1828800" cy="566928"/>
          </a:xfrm>
          <a:prstGeom prst="roundRect">
            <a:avLst>
              <a:gd name="adj" fmla="val 50000"/>
            </a:avLst>
          </a:prstGeom>
          <a:solidFill>
            <a:srgbClr val="FFFFFF"/>
          </a:solidFill>
          <a:ln w="38100">
            <a:solidFill>
              <a:srgbClr val="FF5D5D"/>
            </a:solidFill>
            <a:prstDash val="solid"/>
          </a:ln>
        </p:spPr>
        <p:txBody>
          <a:bodyPr/>
          <a:lstStyle/>
          <a:p>
            <a:endParaRPr/>
          </a:p>
        </p:txBody>
      </p:sp>
      <p:sp>
        <p:nvSpPr>
          <p:cNvPr id="11" name="Text 9"/>
          <p:cNvSpPr/>
          <p:nvPr/>
        </p:nvSpPr>
        <p:spPr>
          <a:xfrm>
            <a:off x="2377440" y="4114800"/>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h</a:t>
            </a:r>
            <a:endParaRPr lang="en-US" sz="2600" dirty="0"/>
          </a:p>
        </p:txBody>
      </p:sp>
      <p:sp>
        <p:nvSpPr>
          <p:cNvPr id="12" name="Shape 10"/>
          <p:cNvSpPr/>
          <p:nvPr/>
        </p:nvSpPr>
        <p:spPr>
          <a:xfrm>
            <a:off x="4937760" y="4114800"/>
            <a:ext cx="1828800" cy="566928"/>
          </a:xfrm>
          <a:prstGeom prst="roundRect">
            <a:avLst>
              <a:gd name="adj" fmla="val 50000"/>
            </a:avLst>
          </a:prstGeom>
          <a:solidFill>
            <a:srgbClr val="FFFFFF"/>
          </a:solidFill>
          <a:ln w="38100">
            <a:solidFill>
              <a:srgbClr val="3EE0CF"/>
            </a:solidFill>
            <a:prstDash val="solid"/>
          </a:ln>
        </p:spPr>
        <p:txBody>
          <a:bodyPr/>
          <a:lstStyle/>
          <a:p>
            <a:endParaRPr/>
          </a:p>
        </p:txBody>
      </p:sp>
      <p:sp>
        <p:nvSpPr>
          <p:cNvPr id="13" name="Text 11"/>
          <p:cNvSpPr/>
          <p:nvPr/>
        </p:nvSpPr>
        <p:spPr>
          <a:xfrm>
            <a:off x="4937760" y="4114800"/>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n</a:t>
            </a:r>
            <a:endParaRPr lang="en-US" sz="2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2</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200" dirty="0">
                <a:solidFill>
                  <a:srgbClr val="0E9488"/>
                </a:solidFill>
                <a:latin typeface="Arial Rounded MT Bold" pitchFamily="34" charset="0"/>
                <a:ea typeface="Arial Rounded MT Bold" pitchFamily="34" charset="-122"/>
                <a:cs typeface="Arial Rounded MT Bold" pitchFamily="34" charset="-120"/>
              </a:rPr>
              <a:t>✅  hat!</a:t>
            </a:r>
            <a:endParaRPr lang="en-US" sz="3200" dirty="0"/>
          </a:p>
        </p:txBody>
      </p:sp>
      <p:sp>
        <p:nvSpPr>
          <p:cNvPr id="7" name="Text 5"/>
          <p:cNvSpPr/>
          <p:nvPr/>
        </p:nvSpPr>
        <p:spPr>
          <a:xfrm>
            <a:off x="0" y="1554480"/>
            <a:ext cx="9144000" cy="1920240"/>
          </a:xfrm>
          <a:prstGeom prst="rect">
            <a:avLst/>
          </a:prstGeom>
          <a:noFill/>
          <a:ln/>
        </p:spPr>
        <p:txBody>
          <a:bodyPr wrap="square" rtlCol="0" anchor="t"/>
          <a:lstStyle/>
          <a:p>
            <a:pPr marL="0" indent="0" algn="ctr">
              <a:buNone/>
            </a:pPr>
            <a:r>
              <a:rPr lang="en-US" sz="14000" dirty="0">
                <a:solidFill>
                  <a:srgbClr val="000000"/>
                </a:solidFill>
              </a:rPr>
              <a:t>🎩</a:t>
            </a:r>
            <a:endParaRPr lang="en-US" sz="14000" dirty="0"/>
          </a:p>
        </p:txBody>
      </p:sp>
      <p:sp>
        <p:nvSpPr>
          <p:cNvPr id="8" name="Text 6"/>
          <p:cNvSpPr/>
          <p:nvPr/>
        </p:nvSpPr>
        <p:spPr>
          <a:xfrm>
            <a:off x="0" y="3794760"/>
            <a:ext cx="9144000" cy="777240"/>
          </a:xfrm>
          <a:prstGeom prst="rect">
            <a:avLst/>
          </a:prstGeom>
          <a:noFill/>
          <a:ln/>
        </p:spPr>
        <p:txBody>
          <a:bodyPr wrap="square" rtlCol="0" anchor="ctr"/>
          <a:lstStyle/>
          <a:p>
            <a:pPr marL="0" indent="0" algn="ctr">
              <a:buNone/>
            </a:pPr>
            <a:r>
              <a:rPr lang="en-US" sz="5600" b="1" dirty="0">
                <a:solidFill>
                  <a:srgbClr val="FF5D5D"/>
                </a:solidFill>
                <a:latin typeface="Arial Rounded MT Bold" pitchFamily="34" charset="0"/>
                <a:ea typeface="Arial Rounded MT Bold" pitchFamily="34" charset="-122"/>
                <a:cs typeface="Arial Rounded MT Bold" pitchFamily="34" charset="-120"/>
              </a:rPr>
              <a:t>h</a:t>
            </a:r>
            <a:r>
              <a:rPr lang="en-US" sz="5600" dirty="0">
                <a:solidFill>
                  <a:srgbClr val="241F4E"/>
                </a:solidFill>
                <a:latin typeface="Arial Rounded MT Bold" pitchFamily="34" charset="0"/>
                <a:ea typeface="Arial Rounded MT Bold" pitchFamily="34" charset="-122"/>
                <a:cs typeface="Arial Rounded MT Bold" pitchFamily="34" charset="-120"/>
              </a:rPr>
              <a:t>at</a:t>
            </a:r>
            <a:endParaRPr lang="en-US" sz="5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2</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sp>
        <p:nvSpPr>
          <p:cNvPr id="8" name="Text 6"/>
          <p:cNvSpPr/>
          <p:nvPr/>
        </p:nvSpPr>
        <p:spPr>
          <a:xfrm>
            <a:off x="0" y="1481328"/>
            <a:ext cx="9144000" cy="1600200"/>
          </a:xfrm>
          <a:prstGeom prst="rect">
            <a:avLst/>
          </a:prstGeom>
          <a:noFill/>
          <a:ln/>
        </p:spPr>
        <p:txBody>
          <a:bodyPr wrap="square" rtlCol="0" anchor="t"/>
          <a:lstStyle/>
          <a:p>
            <a:pPr marL="0" indent="0" algn="ctr">
              <a:buNone/>
            </a:pPr>
            <a:r>
              <a:rPr lang="en-US" sz="11500" dirty="0">
                <a:solidFill>
                  <a:srgbClr val="000000"/>
                </a:solidFill>
              </a:rPr>
              <a:t>🐕</a:t>
            </a:r>
            <a:endParaRPr lang="en-US" sz="11500" dirty="0"/>
          </a:p>
        </p:txBody>
      </p:sp>
      <p:sp>
        <p:nvSpPr>
          <p:cNvPr id="9" name="Text 7"/>
          <p:cNvSpPr/>
          <p:nvPr/>
        </p:nvSpPr>
        <p:spPr>
          <a:xfrm>
            <a:off x="0" y="320040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og</a:t>
            </a:r>
            <a:endParaRPr lang="en-US" sz="4600" dirty="0"/>
          </a:p>
        </p:txBody>
      </p:sp>
      <p:sp>
        <p:nvSpPr>
          <p:cNvPr id="10" name="Shape 8"/>
          <p:cNvSpPr/>
          <p:nvPr/>
        </p:nvSpPr>
        <p:spPr>
          <a:xfrm>
            <a:off x="2377440" y="4114800"/>
            <a:ext cx="1828800" cy="566928"/>
          </a:xfrm>
          <a:prstGeom prst="roundRect">
            <a:avLst>
              <a:gd name="adj" fmla="val 50000"/>
            </a:avLst>
          </a:prstGeom>
          <a:solidFill>
            <a:srgbClr val="FFFFFF"/>
          </a:solidFill>
          <a:ln w="38100">
            <a:solidFill>
              <a:srgbClr val="FF5D5D"/>
            </a:solidFill>
            <a:prstDash val="solid"/>
          </a:ln>
        </p:spPr>
        <p:txBody>
          <a:bodyPr/>
          <a:lstStyle/>
          <a:p>
            <a:endParaRPr/>
          </a:p>
        </p:txBody>
      </p:sp>
      <p:sp>
        <p:nvSpPr>
          <p:cNvPr id="11" name="Text 9"/>
          <p:cNvSpPr/>
          <p:nvPr/>
        </p:nvSpPr>
        <p:spPr>
          <a:xfrm>
            <a:off x="2377440" y="4114800"/>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d</a:t>
            </a:r>
            <a:endParaRPr lang="en-US" sz="2600" dirty="0"/>
          </a:p>
        </p:txBody>
      </p:sp>
      <p:sp>
        <p:nvSpPr>
          <p:cNvPr id="12" name="Shape 10"/>
          <p:cNvSpPr/>
          <p:nvPr/>
        </p:nvSpPr>
        <p:spPr>
          <a:xfrm>
            <a:off x="4937760" y="4114800"/>
            <a:ext cx="1828800" cy="566928"/>
          </a:xfrm>
          <a:prstGeom prst="roundRect">
            <a:avLst>
              <a:gd name="adj" fmla="val 50000"/>
            </a:avLst>
          </a:prstGeom>
          <a:solidFill>
            <a:srgbClr val="FFFFFF"/>
          </a:solidFill>
          <a:ln w="38100">
            <a:solidFill>
              <a:srgbClr val="3EE0CF"/>
            </a:solidFill>
            <a:prstDash val="solid"/>
          </a:ln>
        </p:spPr>
        <p:txBody>
          <a:bodyPr/>
          <a:lstStyle/>
          <a:p>
            <a:endParaRPr/>
          </a:p>
        </p:txBody>
      </p:sp>
      <p:sp>
        <p:nvSpPr>
          <p:cNvPr id="13" name="Text 11"/>
          <p:cNvSpPr/>
          <p:nvPr/>
        </p:nvSpPr>
        <p:spPr>
          <a:xfrm>
            <a:off x="4937760" y="4114800"/>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p</a:t>
            </a:r>
            <a:endParaRPr lang="en-US" sz="2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2</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200" dirty="0">
                <a:solidFill>
                  <a:srgbClr val="0E9488"/>
                </a:solidFill>
                <a:latin typeface="Arial Rounded MT Bold" pitchFamily="34" charset="0"/>
                <a:ea typeface="Arial Rounded MT Bold" pitchFamily="34" charset="-122"/>
                <a:cs typeface="Arial Rounded MT Bold" pitchFamily="34" charset="-120"/>
              </a:rPr>
              <a:t>✅  dog!</a:t>
            </a:r>
            <a:endParaRPr lang="en-US" sz="3200" dirty="0"/>
          </a:p>
        </p:txBody>
      </p:sp>
      <p:sp>
        <p:nvSpPr>
          <p:cNvPr id="7" name="Text 5"/>
          <p:cNvSpPr/>
          <p:nvPr/>
        </p:nvSpPr>
        <p:spPr>
          <a:xfrm>
            <a:off x="0" y="1554480"/>
            <a:ext cx="9144000" cy="1920240"/>
          </a:xfrm>
          <a:prstGeom prst="rect">
            <a:avLst/>
          </a:prstGeom>
          <a:noFill/>
          <a:ln/>
        </p:spPr>
        <p:txBody>
          <a:bodyPr wrap="square" rtlCol="0" anchor="t"/>
          <a:lstStyle/>
          <a:p>
            <a:pPr marL="0" indent="0" algn="ctr">
              <a:buNone/>
            </a:pPr>
            <a:r>
              <a:rPr lang="en-US" sz="14000" dirty="0">
                <a:solidFill>
                  <a:srgbClr val="000000"/>
                </a:solidFill>
              </a:rPr>
              <a:t>🐕</a:t>
            </a:r>
            <a:endParaRPr lang="en-US" sz="14000" dirty="0"/>
          </a:p>
        </p:txBody>
      </p:sp>
      <p:sp>
        <p:nvSpPr>
          <p:cNvPr id="8" name="Text 6"/>
          <p:cNvSpPr/>
          <p:nvPr/>
        </p:nvSpPr>
        <p:spPr>
          <a:xfrm>
            <a:off x="0" y="3794760"/>
            <a:ext cx="9144000" cy="777240"/>
          </a:xfrm>
          <a:prstGeom prst="rect">
            <a:avLst/>
          </a:prstGeom>
          <a:noFill/>
          <a:ln/>
        </p:spPr>
        <p:txBody>
          <a:bodyPr wrap="square" rtlCol="0" anchor="ctr"/>
          <a:lstStyle/>
          <a:p>
            <a:pPr marL="0" indent="0" algn="ctr">
              <a:buNone/>
            </a:pPr>
            <a:r>
              <a:rPr lang="en-US" sz="5600" b="1" dirty="0">
                <a:solidFill>
                  <a:srgbClr val="FF5D5D"/>
                </a:solidFill>
                <a:latin typeface="Arial Rounded MT Bold" pitchFamily="34" charset="0"/>
                <a:ea typeface="Arial Rounded MT Bold" pitchFamily="34" charset="-122"/>
                <a:cs typeface="Arial Rounded MT Bold" pitchFamily="34" charset="-120"/>
              </a:rPr>
              <a:t>d</a:t>
            </a:r>
            <a:r>
              <a:rPr lang="en-US" sz="5600" dirty="0">
                <a:solidFill>
                  <a:srgbClr val="241F4E"/>
                </a:solidFill>
                <a:latin typeface="Arial Rounded MT Bold" pitchFamily="34" charset="0"/>
                <a:ea typeface="Arial Rounded MT Bold" pitchFamily="34" charset="-122"/>
                <a:cs typeface="Arial Rounded MT Bold" pitchFamily="34" charset="-120"/>
              </a:rPr>
              <a:t>og</a:t>
            </a:r>
            <a:endParaRPr lang="en-US" sz="5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TotalTime>
  <Words>1294</Words>
  <Application>Microsoft Macintosh PowerPoint</Application>
  <PresentationFormat>On-screen Show (16:9)</PresentationFormat>
  <Paragraphs>182</Paragraphs>
  <Slides>19</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Arial Rounded MT Bold</vt:lpstr>
      <vt:lpstr>Helvetica Neue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Murray Cohen</dc:creator>
  <cp:lastModifiedBy>Mary Beth Fielder</cp:lastModifiedBy>
  <cp:revision>5</cp:revision>
  <dcterms:created xsi:type="dcterms:W3CDTF">2026-06-12T19:46:28Z</dcterms:created>
  <dcterms:modified xsi:type="dcterms:W3CDTF">2026-06-23T18:49:04Z</dcterms:modified>
</cp:coreProperties>
</file>