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4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18"/>
    <p:sldId id="306" r:id="rId31"/>
    <p:sldId id="307" r:id="rId32"/>
    <p:sldId id="267" r:id="rId19"/>
    <p:sldId id="268" r:id="rId20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304" r:id="rId29"/>
    <p:sldId id="305" r:id="rId30"/>
    <p:sldId id="296" r:id="rId48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13.xml"/><Relationship Id="rId12" Type="http://schemas.openxmlformats.org/officeDocument/2006/relationships/slide" Target="slides/slide4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.xml"/><Relationship Id="rId19" Type="http://schemas.openxmlformats.org/officeDocument/2006/relationships/slide" Target="slides/slide2.xml"/><Relationship Id="rId20" Type="http://schemas.openxmlformats.org/officeDocument/2006/relationships/slide" Target="slides/slide3.xml"/><Relationship Id="rId22" Type="http://schemas.openxmlformats.org/officeDocument/2006/relationships/slide" Target="slides/slide4.xml"/><Relationship Id="rId23" Type="http://schemas.openxmlformats.org/officeDocument/2006/relationships/slide" Target="slides/slide5.xml"/><Relationship Id="rId24" Type="http://schemas.openxmlformats.org/officeDocument/2006/relationships/slide" Target="slides/slide6.xml"/><Relationship Id="rId25" Type="http://schemas.openxmlformats.org/officeDocument/2006/relationships/slide" Target="slides/slide7.xml"/><Relationship Id="rId26" Type="http://schemas.openxmlformats.org/officeDocument/2006/relationships/slide" Target="slides/slide8.xml"/><Relationship Id="rId27" Type="http://schemas.openxmlformats.org/officeDocument/2006/relationships/slide" Target="slides/slide9.xml"/><Relationship Id="rId28" Type="http://schemas.openxmlformats.org/officeDocument/2006/relationships/slide" Target="slides/slide10.xml"/><Relationship Id="rId29" Type="http://schemas.openxmlformats.org/officeDocument/2006/relationships/slide" Target="slides/slide11.xml"/><Relationship Id="rId30" Type="http://schemas.openxmlformats.org/officeDocument/2006/relationships/slide" Target="slides/slide12.xml"/><Relationship Id="rId31" Type="http://schemas.openxmlformats.org/officeDocument/2006/relationships/slide" Target="slides/slide14.xml"/><Relationship Id="rId32" Type="http://schemas.openxmlformats.org/officeDocument/2006/relationships/slide" Target="slides/slide15.xml"/><Relationship Id="rId48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Good morning! Clap every letter with me, A to Z. Ready?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Yesterday: tricky sounds. Today: the schwa. Missed a day? We'll do all of yesterday again, fast.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Here's everything from yesterday. Let's run through it all, quickly.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You did all of yesterday — TH, B/V/W, CH/SH, S/Z, cup/cop. Today: the laziest sound in English, the schwa. Let's go!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☀️ Good morning! Clap the alphabet!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Stand up! Big voice, big claps!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3026664" y="3429000"/>
            <a:ext cx="3090672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3026664" y="3429000"/>
            <a:ext cx="3090672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Chant it with me! 👏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232" name=""/>
        <p:cNvGrpSpPr/>
        <p:nvPr/>
      </p:nvGrpSpPr>
      <p:grpSpPr/>
      <p:sp>
        <p:nvSpPr>
          <p:cNvPr id="1233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34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1235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36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1237" name="Text 4"/>
          <p:cNvSpPr/>
          <p:nvPr/>
        </p:nvSpPr>
        <p:spPr>
          <a:xfrm>
            <a:off x="0" y="841248"/>
            <a:ext cx="9144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✅  map!</a:t>
            </a:r>
            <a:endParaRPr lang="en-US" sz="3200" dirty="0"/>
          </a:p>
        </p:txBody>
      </p:sp>
      <p:sp>
        <p:nvSpPr>
          <p:cNvPr id="1238" name="Text 5"/>
          <p:cNvSpPr/>
          <p:nvPr/>
        </p:nvSpPr>
        <p:spPr>
          <a:xfrm>
            <a:off x="0" y="1554480"/>
            <a:ext cx="914400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0" dirty="0">
                <a:solidFill>
                  <a:srgbClr val="000000"/>
                </a:solidFill>
              </a:rPr>
              <a:t>🗺️</a:t>
            </a:r>
            <a:endParaRPr lang="en-US" sz="14000" dirty="0"/>
          </a:p>
        </p:txBody>
      </p:sp>
      <p:sp>
        <p:nvSpPr>
          <p:cNvPr id="1239" name="Text 6"/>
          <p:cNvSpPr/>
          <p:nvPr/>
        </p:nvSpPr>
        <p:spPr>
          <a:xfrm>
            <a:off x="0" y="379476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</a:t>
            </a:r>
            <a:r>
              <a:rPr lang="en-US" sz="5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ap</a:t>
            </a:r>
            <a:endParaRPr lang="en-US" sz="5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240" name=""/>
        <p:cNvGrpSpPr/>
        <p:nvPr/>
      </p:nvGrpSpPr>
      <p:grpSpPr/>
      <p:sp>
        <p:nvSpPr>
          <p:cNvPr id="1241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42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1243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44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1245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46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💬  TYPE  1  or  2  IN THE CHAT</a:t>
            </a:r>
            <a:endParaRPr lang="en-US" sz="2000" dirty="0"/>
          </a:p>
        </p:txBody>
      </p:sp>
      <p:sp>
        <p:nvSpPr>
          <p:cNvPr id="1247" name="Text 6"/>
          <p:cNvSpPr/>
          <p:nvPr/>
        </p:nvSpPr>
        <p:spPr>
          <a:xfrm>
            <a:off x="0" y="1481328"/>
            <a:ext cx="914400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0" dirty="0">
                <a:solidFill>
                  <a:srgbClr val="000000"/>
                </a:solidFill>
              </a:rPr>
              <a:t>🐟</a:t>
            </a:r>
            <a:endParaRPr lang="en-US" sz="11500" dirty="0"/>
          </a:p>
        </p:txBody>
      </p:sp>
      <p:sp>
        <p:nvSpPr>
          <p:cNvPr id="1248" name="Text 7"/>
          <p:cNvSpPr/>
          <p:nvPr/>
        </p:nvSpPr>
        <p:spPr>
          <a:xfrm>
            <a:off x="0" y="3200400"/>
            <a:ext cx="9144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__</a:t>
            </a:r>
            <a:r>
              <a:rPr lang="en-US" sz="4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ish</a:t>
            </a:r>
            <a:endParaRPr lang="en-US" sz="4600" dirty="0"/>
          </a:p>
        </p:txBody>
      </p:sp>
      <p:sp>
        <p:nvSpPr>
          <p:cNvPr id="1249" name="Shape 8"/>
          <p:cNvSpPr/>
          <p:nvPr/>
        </p:nvSpPr>
        <p:spPr>
          <a:xfrm>
            <a:off x="2377440" y="4114800"/>
            <a:ext cx="1828800" cy="56692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FF5D5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50" name="Text 9"/>
          <p:cNvSpPr/>
          <p:nvPr/>
        </p:nvSpPr>
        <p:spPr>
          <a:xfrm>
            <a:off x="2377440" y="4114800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   e</a:t>
            </a:r>
            <a:endParaRPr lang="en-US" sz="2600" dirty="0"/>
          </a:p>
        </p:txBody>
      </p:sp>
      <p:sp>
        <p:nvSpPr>
          <p:cNvPr id="1251" name="Shape 10"/>
          <p:cNvSpPr/>
          <p:nvPr/>
        </p:nvSpPr>
        <p:spPr>
          <a:xfrm>
            <a:off x="4937760" y="4114800"/>
            <a:ext cx="1828800" cy="56692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3EE0C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52" name="Text 11"/>
          <p:cNvSpPr/>
          <p:nvPr/>
        </p:nvSpPr>
        <p:spPr>
          <a:xfrm>
            <a:off x="4937760" y="4114800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   f</a:t>
            </a:r>
            <a:endParaRPr lang="en-US" sz="2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253" name=""/>
        <p:cNvGrpSpPr/>
        <p:nvPr/>
      </p:nvGrpSpPr>
      <p:grpSpPr/>
      <p:sp>
        <p:nvSpPr>
          <p:cNvPr id="1254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55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1256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57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1258" name="Text 4"/>
          <p:cNvSpPr/>
          <p:nvPr/>
        </p:nvSpPr>
        <p:spPr>
          <a:xfrm>
            <a:off x="0" y="841248"/>
            <a:ext cx="9144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✅  fish!</a:t>
            </a:r>
            <a:endParaRPr lang="en-US" sz="3200" dirty="0"/>
          </a:p>
        </p:txBody>
      </p:sp>
      <p:sp>
        <p:nvSpPr>
          <p:cNvPr id="1259" name="Text 5"/>
          <p:cNvSpPr/>
          <p:nvPr/>
        </p:nvSpPr>
        <p:spPr>
          <a:xfrm>
            <a:off x="0" y="1554480"/>
            <a:ext cx="914400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0" dirty="0">
                <a:solidFill>
                  <a:srgbClr val="000000"/>
                </a:solidFill>
              </a:rPr>
              <a:t>🐟</a:t>
            </a:r>
            <a:endParaRPr lang="en-US" sz="14000" dirty="0"/>
          </a:p>
        </p:txBody>
      </p:sp>
      <p:sp>
        <p:nvSpPr>
          <p:cNvPr id="1260" name="Text 6"/>
          <p:cNvSpPr/>
          <p:nvPr/>
        </p:nvSpPr>
        <p:spPr>
          <a:xfrm>
            <a:off x="0" y="379476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f</a:t>
            </a:r>
            <a:r>
              <a:rPr lang="en-US" sz="5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ish</a:t>
            </a:r>
            <a:endParaRPr lang="en-US" sz="5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You can READ words! 🧱👏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Today: short and long vowels — the Magic E ✨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3291840" y="3429000"/>
            <a:ext cx="2560320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3291840" y="3429000"/>
            <a:ext cx="2560320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let's go!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0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p/>
        </p:txBody>
      </p:sp>
      <p:sp>
        <p:nvSpPr>
          <p:cNvPr id="2" name="TextBox 1"/>
          <p:cNvSpPr txBox="1"/>
          <p:nvPr/>
        </p:nvSpPr>
        <p:spPr>
          <a:xfrm>
            <a:off x="0" y="292608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9B8CFF"/>
                </a:solidFill>
                <a:latin typeface="Arial Rounded MT Bold"/>
              </a:rPr>
              <a:t>👏  CLAP THE ALPHABET!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96012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D23F"/>
                </a:solidFill>
                <a:latin typeface="Arial Rounded MT Bold"/>
              </a:rPr>
              <a:t>A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B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C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D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E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F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97180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H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I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J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K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L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M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N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O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0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p/>
        </p:txBody>
      </p:sp>
      <p:sp>
        <p:nvSpPr>
          <p:cNvPr id="2" name="TextBox 1"/>
          <p:cNvSpPr txBox="1"/>
          <p:nvPr/>
        </p:nvSpPr>
        <p:spPr>
          <a:xfrm>
            <a:off x="0" y="292608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9B8CFF"/>
                </a:solidFill>
                <a:latin typeface="Arial Rounded MT Bold"/>
              </a:rPr>
              <a:t>👏  CLAP THE ALPHABET!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96012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Q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R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S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·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T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U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97180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W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X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·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Y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&amp;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Z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📍 Where we are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Yesterday: letters make WORDS   →   Today: the Magic E ✨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2642615" y="3429000"/>
            <a:ext cx="3858768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2642615" y="3429000"/>
            <a:ext cx="3858768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Missed a day? Full replay!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Yesterday: sound it out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m + a + t = mat · first sounds · last sounds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2862072" y="3429000"/>
            <a:ext cx="3419856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2862072" y="3429000"/>
            <a:ext cx="3419856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let's do it all again!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148" name=""/>
        <p:cNvGrpSpPr/>
        <p:nvPr/>
      </p:nvGrpSpPr>
      <p:grpSpPr/>
      <p:sp>
        <p:nvSpPr>
          <p:cNvPr id="1149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50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1151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52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REVIEW</a:t>
            </a:r>
            <a:endParaRPr lang="en-US" sz="1400" dirty="0"/>
          </a:p>
        </p:txBody>
      </p:sp>
      <p:sp>
        <p:nvSpPr>
          <p:cNvPr id="1153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⭐  Twelve letters now!</a:t>
            </a:r>
            <a:endParaRPr lang="en-US" sz="3000" dirty="0"/>
          </a:p>
        </p:txBody>
      </p:sp>
      <p:sp>
        <p:nvSpPr>
          <p:cNvPr id="1154" name="Shape 5"/>
          <p:cNvSpPr/>
          <p:nvPr/>
        </p:nvSpPr>
        <p:spPr>
          <a:xfrm>
            <a:off x="502920" y="182880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55" name="Text 6"/>
          <p:cNvSpPr/>
          <p:nvPr/>
        </p:nvSpPr>
        <p:spPr>
          <a:xfrm>
            <a:off x="502920" y="182880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</a:t>
            </a:r>
            <a:endParaRPr lang="en-US" sz="4400" dirty="0"/>
          </a:p>
        </p:txBody>
      </p:sp>
      <p:sp>
        <p:nvSpPr>
          <p:cNvPr id="1156" name="Shape 7"/>
          <p:cNvSpPr/>
          <p:nvPr/>
        </p:nvSpPr>
        <p:spPr>
          <a:xfrm>
            <a:off x="1938528" y="182880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57" name="Text 8"/>
          <p:cNvSpPr/>
          <p:nvPr/>
        </p:nvSpPr>
        <p:spPr>
          <a:xfrm>
            <a:off x="1938528" y="182880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</a:t>
            </a:r>
            <a:endParaRPr lang="en-US" sz="4400" dirty="0"/>
          </a:p>
        </p:txBody>
      </p:sp>
      <p:sp>
        <p:nvSpPr>
          <p:cNvPr id="1158" name="Shape 9"/>
          <p:cNvSpPr/>
          <p:nvPr/>
        </p:nvSpPr>
        <p:spPr>
          <a:xfrm>
            <a:off x="3374136" y="182880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59" name="Text 10"/>
          <p:cNvSpPr/>
          <p:nvPr/>
        </p:nvSpPr>
        <p:spPr>
          <a:xfrm>
            <a:off x="3374136" y="182880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</a:t>
            </a:r>
            <a:endParaRPr lang="en-US" sz="4400" dirty="0"/>
          </a:p>
        </p:txBody>
      </p:sp>
      <p:sp>
        <p:nvSpPr>
          <p:cNvPr id="1160" name="Shape 11"/>
          <p:cNvSpPr/>
          <p:nvPr/>
        </p:nvSpPr>
        <p:spPr>
          <a:xfrm>
            <a:off x="4809744" y="182880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61" name="Text 12"/>
          <p:cNvSpPr/>
          <p:nvPr/>
        </p:nvSpPr>
        <p:spPr>
          <a:xfrm>
            <a:off x="4809744" y="182880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</a:t>
            </a:r>
            <a:endParaRPr lang="en-US" sz="4400" dirty="0"/>
          </a:p>
        </p:txBody>
      </p:sp>
      <p:sp>
        <p:nvSpPr>
          <p:cNvPr id="1162" name="Shape 13"/>
          <p:cNvSpPr/>
          <p:nvPr/>
        </p:nvSpPr>
        <p:spPr>
          <a:xfrm>
            <a:off x="6245352" y="182880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63" name="Text 14"/>
          <p:cNvSpPr/>
          <p:nvPr/>
        </p:nvSpPr>
        <p:spPr>
          <a:xfrm>
            <a:off x="6245352" y="182880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</a:t>
            </a:r>
            <a:endParaRPr lang="en-US" sz="4400" dirty="0"/>
          </a:p>
        </p:txBody>
      </p:sp>
      <p:sp>
        <p:nvSpPr>
          <p:cNvPr id="1164" name="Shape 15"/>
          <p:cNvSpPr/>
          <p:nvPr/>
        </p:nvSpPr>
        <p:spPr>
          <a:xfrm>
            <a:off x="7680960" y="182880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65" name="Text 16"/>
          <p:cNvSpPr/>
          <p:nvPr/>
        </p:nvSpPr>
        <p:spPr>
          <a:xfrm>
            <a:off x="7680960" y="182880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</a:t>
            </a:r>
            <a:endParaRPr lang="en-US" sz="4400" dirty="0"/>
          </a:p>
        </p:txBody>
      </p:sp>
      <p:sp>
        <p:nvSpPr>
          <p:cNvPr id="1166" name="Shape 17"/>
          <p:cNvSpPr/>
          <p:nvPr/>
        </p:nvSpPr>
        <p:spPr>
          <a:xfrm>
            <a:off x="502920" y="324612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67" name="Text 18"/>
          <p:cNvSpPr/>
          <p:nvPr/>
        </p:nvSpPr>
        <p:spPr>
          <a:xfrm>
            <a:off x="502920" y="324612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</a:t>
            </a:r>
            <a:endParaRPr lang="en-US" sz="4400" dirty="0"/>
          </a:p>
        </p:txBody>
      </p:sp>
      <p:sp>
        <p:nvSpPr>
          <p:cNvPr id="1168" name="Shape 19"/>
          <p:cNvSpPr/>
          <p:nvPr/>
        </p:nvSpPr>
        <p:spPr>
          <a:xfrm>
            <a:off x="1938528" y="324612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69" name="Text 20"/>
          <p:cNvSpPr/>
          <p:nvPr/>
        </p:nvSpPr>
        <p:spPr>
          <a:xfrm>
            <a:off x="1938528" y="324612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</a:t>
            </a:r>
            <a:endParaRPr lang="en-US" sz="4400" dirty="0"/>
          </a:p>
        </p:txBody>
      </p:sp>
      <p:sp>
        <p:nvSpPr>
          <p:cNvPr id="1170" name="Shape 21"/>
          <p:cNvSpPr/>
          <p:nvPr/>
        </p:nvSpPr>
        <p:spPr>
          <a:xfrm>
            <a:off x="3374136" y="324612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71" name="Text 22"/>
          <p:cNvSpPr/>
          <p:nvPr/>
        </p:nvSpPr>
        <p:spPr>
          <a:xfrm>
            <a:off x="3374136" y="324612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F</a:t>
            </a:r>
            <a:endParaRPr lang="en-US" sz="4400" dirty="0"/>
          </a:p>
        </p:txBody>
      </p:sp>
      <p:sp>
        <p:nvSpPr>
          <p:cNvPr id="1172" name="Shape 23"/>
          <p:cNvSpPr/>
          <p:nvPr/>
        </p:nvSpPr>
        <p:spPr>
          <a:xfrm>
            <a:off x="4809744" y="324612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73" name="Text 24"/>
          <p:cNvSpPr/>
          <p:nvPr/>
        </p:nvSpPr>
        <p:spPr>
          <a:xfrm>
            <a:off x="4809744" y="324612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H</a:t>
            </a:r>
            <a:endParaRPr lang="en-US" sz="4400" dirty="0"/>
          </a:p>
        </p:txBody>
      </p:sp>
      <p:sp>
        <p:nvSpPr>
          <p:cNvPr id="1174" name="Shape 25"/>
          <p:cNvSpPr/>
          <p:nvPr/>
        </p:nvSpPr>
        <p:spPr>
          <a:xfrm>
            <a:off x="6245352" y="324612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75" name="Text 26"/>
          <p:cNvSpPr/>
          <p:nvPr/>
        </p:nvSpPr>
        <p:spPr>
          <a:xfrm>
            <a:off x="6245352" y="324612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L</a:t>
            </a:r>
            <a:endParaRPr lang="en-US" sz="4400" dirty="0"/>
          </a:p>
        </p:txBody>
      </p:sp>
      <p:sp>
        <p:nvSpPr>
          <p:cNvPr id="1176" name="Shape 27"/>
          <p:cNvSpPr/>
          <p:nvPr/>
        </p:nvSpPr>
        <p:spPr>
          <a:xfrm>
            <a:off x="7680960" y="324612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77" name="Text 28"/>
          <p:cNvSpPr/>
          <p:nvPr/>
        </p:nvSpPr>
        <p:spPr>
          <a:xfrm>
            <a:off x="7680960" y="324612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</a:t>
            </a:r>
            <a:endParaRPr lang="en-US" sz="4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178" name=""/>
        <p:cNvGrpSpPr/>
        <p:nvPr/>
      </p:nvGrpSpPr>
      <p:grpSpPr/>
      <p:sp>
        <p:nvSpPr>
          <p:cNvPr id="1179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80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1181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82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1183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Letters slide together…</a:t>
            </a:r>
            <a:endParaRPr lang="en-US" sz="3000" dirty="0"/>
          </a:p>
        </p:txBody>
      </p:sp>
      <p:sp>
        <p:nvSpPr>
          <p:cNvPr id="1184" name="Text 5"/>
          <p:cNvSpPr/>
          <p:nvPr/>
        </p:nvSpPr>
        <p:spPr>
          <a:xfrm>
            <a:off x="0" y="2103120"/>
            <a:ext cx="9144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</a:t>
            </a:r>
            <a:r>
              <a:rPr lang="en-US" sz="64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  +  </a:t>
            </a:r>
            <a:r>
              <a:rPr lang="en-US" sz="64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</a:t>
            </a:r>
            <a:r>
              <a:rPr lang="en-US" sz="64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  +  </a:t>
            </a:r>
            <a:r>
              <a:rPr lang="en-US" sz="6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</a:t>
            </a:r>
            <a:r>
              <a:rPr lang="en-US" sz="64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   →   </a:t>
            </a:r>
            <a:r>
              <a:rPr lang="en-US" sz="6400" b="1" dirty="0">
                <a:solidFill>
                  <a:srgbClr val="0E9488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mat</a:t>
            </a:r>
            <a:endParaRPr lang="en-US" sz="6400" dirty="0"/>
          </a:p>
        </p:txBody>
      </p:sp>
      <p:sp>
        <p:nvSpPr>
          <p:cNvPr id="1185" name="Text 6"/>
          <p:cNvSpPr/>
          <p:nvPr/>
        </p:nvSpPr>
        <p:spPr>
          <a:xfrm>
            <a:off x="0" y="35661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Say each sound slowly … then say them FAST!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186" name=""/>
        <p:cNvGrpSpPr/>
        <p:nvPr/>
      </p:nvGrpSpPr>
      <p:grpSpPr/>
      <p:sp>
        <p:nvSpPr>
          <p:cNvPr id="1187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88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1189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90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1191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🧱  Sound it out!</a:t>
            </a:r>
            <a:endParaRPr lang="en-US" sz="3000" dirty="0"/>
          </a:p>
        </p:txBody>
      </p:sp>
      <p:sp>
        <p:nvSpPr>
          <p:cNvPr id="1192" name="Shape 5"/>
          <p:cNvSpPr/>
          <p:nvPr/>
        </p:nvSpPr>
        <p:spPr>
          <a:xfrm>
            <a:off x="1828800" y="1783080"/>
            <a:ext cx="1554480" cy="1554480"/>
          </a:xfrm>
          <a:prstGeom prst="roundRect">
            <a:avLst>
              <a:gd name="adj" fmla="val 10588"/>
            </a:avLst>
          </a:prstGeom>
          <a:solidFill>
            <a:srgbClr val="3EE0CF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93" name="Text 6"/>
          <p:cNvSpPr/>
          <p:nvPr/>
        </p:nvSpPr>
        <p:spPr>
          <a:xfrm>
            <a:off x="1828800" y="178308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</a:t>
            </a:r>
            <a:endParaRPr lang="en-US" sz="7600" dirty="0"/>
          </a:p>
        </p:txBody>
      </p:sp>
      <p:sp>
        <p:nvSpPr>
          <p:cNvPr id="1194" name="Shape 7"/>
          <p:cNvSpPr/>
          <p:nvPr/>
        </p:nvSpPr>
        <p:spPr>
          <a:xfrm>
            <a:off x="3794760" y="1783080"/>
            <a:ext cx="1554480" cy="1554480"/>
          </a:xfrm>
          <a:prstGeom prst="roundRect">
            <a:avLst>
              <a:gd name="adj" fmla="val 10588"/>
            </a:avLst>
          </a:prstGeom>
          <a:solidFill>
            <a:srgbClr val="FF5D5D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95" name="Text 8"/>
          <p:cNvSpPr/>
          <p:nvPr/>
        </p:nvSpPr>
        <p:spPr>
          <a:xfrm>
            <a:off x="3794760" y="178308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</a:t>
            </a:r>
            <a:endParaRPr lang="en-US" sz="7600" dirty="0"/>
          </a:p>
        </p:txBody>
      </p:sp>
      <p:sp>
        <p:nvSpPr>
          <p:cNvPr id="1196" name="Shape 9"/>
          <p:cNvSpPr/>
          <p:nvPr/>
        </p:nvSpPr>
        <p:spPr>
          <a:xfrm>
            <a:off x="5760720" y="1783080"/>
            <a:ext cx="1554480" cy="1554480"/>
          </a:xfrm>
          <a:prstGeom prst="roundRect">
            <a:avLst>
              <a:gd name="adj" fmla="val 10588"/>
            </a:avLst>
          </a:prstGeom>
          <a:solidFill>
            <a:srgbClr val="3EE0CF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97" name="Text 10"/>
          <p:cNvSpPr/>
          <p:nvPr/>
        </p:nvSpPr>
        <p:spPr>
          <a:xfrm>
            <a:off x="5760720" y="178308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</a:t>
            </a:r>
            <a:endParaRPr lang="en-US" sz="7600" dirty="0"/>
          </a:p>
        </p:txBody>
      </p:sp>
      <p:sp>
        <p:nvSpPr>
          <p:cNvPr id="1198" name="Text 11"/>
          <p:cNvSpPr/>
          <p:nvPr/>
        </p:nvSpPr>
        <p:spPr>
          <a:xfrm>
            <a:off x="0" y="365760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rrr — aaa — t</a:t>
            </a:r>
            <a:endParaRPr lang="en-US" sz="2800" dirty="0"/>
          </a:p>
        </p:txBody>
      </p:sp>
      <p:sp>
        <p:nvSpPr>
          <p:cNvPr id="1199" name="Text 12"/>
          <p:cNvSpPr/>
          <p:nvPr/>
        </p:nvSpPr>
        <p:spPr>
          <a:xfrm>
            <a:off x="0" y="45262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🔴 red = vowel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200" name=""/>
        <p:cNvGrpSpPr/>
        <p:nvPr/>
      </p:nvGrpSpPr>
      <p:grpSpPr/>
      <p:sp>
        <p:nvSpPr>
          <p:cNvPr id="1201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02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1203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04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1205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You read it!  🎉</a:t>
            </a:r>
            <a:endParaRPr lang="en-US" sz="3000" dirty="0"/>
          </a:p>
        </p:txBody>
      </p:sp>
      <p:sp>
        <p:nvSpPr>
          <p:cNvPr id="1206" name="Shape 5"/>
          <p:cNvSpPr/>
          <p:nvPr/>
        </p:nvSpPr>
        <p:spPr>
          <a:xfrm>
            <a:off x="2377440" y="1965960"/>
            <a:ext cx="4389120" cy="2395728"/>
          </a:xfrm>
          <a:prstGeom prst="roundRect">
            <a:avLst>
              <a:gd name="adj" fmla="val 7634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07" name="Text 6"/>
          <p:cNvSpPr/>
          <p:nvPr/>
        </p:nvSpPr>
        <p:spPr>
          <a:xfrm>
            <a:off x="2377440" y="1627632"/>
            <a:ext cx="4389120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0" dirty="0">
                <a:solidFill>
                  <a:srgbClr val="000000"/>
                </a:solidFill>
              </a:rPr>
              <a:t>🐀</a:t>
            </a:r>
            <a:endParaRPr lang="en-US" sz="15000" dirty="0"/>
          </a:p>
        </p:txBody>
      </p:sp>
      <p:sp>
        <p:nvSpPr>
          <p:cNvPr id="1208" name="Text 7"/>
          <p:cNvSpPr/>
          <p:nvPr/>
        </p:nvSpPr>
        <p:spPr>
          <a:xfrm>
            <a:off x="2377440" y="3611880"/>
            <a:ext cx="4389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rat</a:t>
            </a:r>
            <a:endParaRPr lang="en-US" sz="4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209" name=""/>
        <p:cNvGrpSpPr/>
        <p:nvPr/>
      </p:nvGrpSpPr>
      <p:grpSpPr/>
      <p:sp>
        <p:nvSpPr>
          <p:cNvPr id="1210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11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1212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13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MAGIC</a:t>
            </a:r>
            <a:endParaRPr lang="en-US" sz="1400" dirty="0"/>
          </a:p>
        </p:txBody>
      </p:sp>
      <p:sp>
        <p:nvSpPr>
          <p:cNvPr id="1214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🪄  Change ONE letter…</a:t>
            </a:r>
            <a:endParaRPr lang="en-US" sz="3000" dirty="0"/>
          </a:p>
        </p:txBody>
      </p:sp>
      <p:sp>
        <p:nvSpPr>
          <p:cNvPr id="1215" name="Text 5"/>
          <p:cNvSpPr/>
          <p:nvPr/>
        </p:nvSpPr>
        <p:spPr>
          <a:xfrm>
            <a:off x="0" y="1783080"/>
            <a:ext cx="9144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rat</a:t>
            </a:r>
            <a:r>
              <a:rPr lang="en-US" sz="40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   →   </a:t>
            </a:r>
            <a:r>
              <a:rPr lang="en-US" sz="40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</a:t>
            </a:r>
            <a:r>
              <a:rPr lang="en-US" sz="4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at</a:t>
            </a:r>
            <a:endParaRPr lang="en-US" sz="4000" dirty="0"/>
          </a:p>
        </p:txBody>
      </p:sp>
      <p:sp>
        <p:nvSpPr>
          <p:cNvPr id="1216" name="Text 6"/>
          <p:cNvSpPr/>
          <p:nvPr/>
        </p:nvSpPr>
        <p:spPr>
          <a:xfrm>
            <a:off x="0" y="2496312"/>
            <a:ext cx="9144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mat</a:t>
            </a:r>
            <a:r>
              <a:rPr lang="en-US" sz="40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   →   </a:t>
            </a:r>
            <a:r>
              <a:rPr lang="en-US" sz="4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ma</a:t>
            </a:r>
            <a:r>
              <a:rPr lang="en-US" sz="40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</a:t>
            </a:r>
            <a:endParaRPr lang="en-US" sz="4000" dirty="0"/>
          </a:p>
        </p:txBody>
      </p:sp>
      <p:sp>
        <p:nvSpPr>
          <p:cNvPr id="1217" name="Text 7"/>
          <p:cNvSpPr/>
          <p:nvPr/>
        </p:nvSpPr>
        <p:spPr>
          <a:xfrm>
            <a:off x="0" y="3209544"/>
            <a:ext cx="9144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map</a:t>
            </a:r>
            <a:r>
              <a:rPr lang="en-US" sz="40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   →   </a:t>
            </a:r>
            <a:r>
              <a:rPr lang="en-US" sz="40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</a:t>
            </a:r>
            <a:r>
              <a:rPr lang="en-US" sz="4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ap</a:t>
            </a:r>
            <a:endParaRPr lang="en-US" sz="4000" dirty="0"/>
          </a:p>
        </p:txBody>
      </p:sp>
      <p:sp>
        <p:nvSpPr>
          <p:cNvPr id="1218" name="Text 8"/>
          <p:cNvSpPr/>
          <p:nvPr/>
        </p:nvSpPr>
        <p:spPr>
          <a:xfrm>
            <a:off x="0" y="3922776"/>
            <a:ext cx="9144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nap</a:t>
            </a:r>
            <a:r>
              <a:rPr lang="en-US" sz="40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   →   </a:t>
            </a:r>
            <a:r>
              <a:rPr lang="en-US" sz="40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</a:t>
            </a:r>
            <a:r>
              <a:rPr lang="en-US" sz="4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ap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219" name=""/>
        <p:cNvGrpSpPr/>
        <p:nvPr/>
      </p:nvGrpSpPr>
      <p:grpSpPr/>
      <p:sp>
        <p:nvSpPr>
          <p:cNvPr id="1220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21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1222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23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GAME</a:t>
            </a:r>
            <a:endParaRPr lang="en-US" sz="1400" dirty="0"/>
          </a:p>
        </p:txBody>
      </p:sp>
      <p:sp>
        <p:nvSpPr>
          <p:cNvPr id="1224" name="Shape 4"/>
          <p:cNvSpPr/>
          <p:nvPr/>
        </p:nvSpPr>
        <p:spPr>
          <a:xfrm>
            <a:off x="1463040" y="86868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25" name="Text 5"/>
          <p:cNvSpPr/>
          <p:nvPr/>
        </p:nvSpPr>
        <p:spPr>
          <a:xfrm>
            <a:off x="1463040" y="86868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💬  TYPE  1  or  2  IN THE CHAT</a:t>
            </a:r>
            <a:endParaRPr lang="en-US" sz="2000" dirty="0"/>
          </a:p>
        </p:txBody>
      </p:sp>
      <p:sp>
        <p:nvSpPr>
          <p:cNvPr id="1226" name="Text 6"/>
          <p:cNvSpPr/>
          <p:nvPr/>
        </p:nvSpPr>
        <p:spPr>
          <a:xfrm>
            <a:off x="0" y="1481328"/>
            <a:ext cx="914400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0" dirty="0">
                <a:solidFill>
                  <a:srgbClr val="000000"/>
                </a:solidFill>
              </a:rPr>
              <a:t>🗺️</a:t>
            </a:r>
            <a:endParaRPr lang="en-US" sz="11500" dirty="0"/>
          </a:p>
        </p:txBody>
      </p:sp>
      <p:sp>
        <p:nvSpPr>
          <p:cNvPr id="1227" name="Text 7"/>
          <p:cNvSpPr/>
          <p:nvPr/>
        </p:nvSpPr>
        <p:spPr>
          <a:xfrm>
            <a:off x="0" y="3200400"/>
            <a:ext cx="9144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__</a:t>
            </a:r>
            <a:r>
              <a:rPr lang="en-US" sz="4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ap</a:t>
            </a:r>
            <a:endParaRPr lang="en-US" sz="4600" dirty="0"/>
          </a:p>
        </p:txBody>
      </p:sp>
      <p:sp>
        <p:nvSpPr>
          <p:cNvPr id="1228" name="Shape 8"/>
          <p:cNvSpPr/>
          <p:nvPr/>
        </p:nvSpPr>
        <p:spPr>
          <a:xfrm>
            <a:off x="2377440" y="4114800"/>
            <a:ext cx="1828800" cy="56692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FF5D5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29" name="Text 9"/>
          <p:cNvSpPr/>
          <p:nvPr/>
        </p:nvSpPr>
        <p:spPr>
          <a:xfrm>
            <a:off x="2377440" y="4114800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   m</a:t>
            </a:r>
            <a:endParaRPr lang="en-US" sz="2600" dirty="0"/>
          </a:p>
        </p:txBody>
      </p:sp>
      <p:sp>
        <p:nvSpPr>
          <p:cNvPr id="1230" name="Shape 10"/>
          <p:cNvSpPr/>
          <p:nvPr/>
        </p:nvSpPr>
        <p:spPr>
          <a:xfrm>
            <a:off x="4937760" y="4114800"/>
            <a:ext cx="1828800" cy="56692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3EE0C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31" name="Text 11"/>
          <p:cNvSpPr/>
          <p:nvPr/>
        </p:nvSpPr>
        <p:spPr>
          <a:xfrm>
            <a:off x="4937760" y="4114800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2   w</a:t>
            </a:r>
            <a:endParaRPr lang="en-US" sz="2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