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0061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Repeat and Echo! Here's how we play: One — look at the picture. Two — I say the word. Three — you repeat it. Four — add a gesture, stretch your hands wide for the long vowel. Five — then we speed up the rhythm! These are all LONG vowel words. Ready? Let's 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Cone. Listen — cone. That's the long O sound. Say it with me… cone.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Game. Listen — game. That's the long A sound. Say it with me… game.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Cake. Listen — cake. That's the long A sound. Say it with me… cake.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Bike. Listen — bike. That's the long I sound. Say it with me… bike.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Rope. Listen — rope. That's the long O sound. Say it with me… rope.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Cube. Listen — cube. That's the long U sound. Say it with me… cube.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Leaf. Listen — leaf. That's the long E sound. Say it with me… leaf.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Bee. Listen — bee. That's the long E sound. Say it with me… bee.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Feet. Listen — feet. That's the long E sound. Say it with me… feet.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Kite. Listen — kite. That's the long I sound. Say it with me… kite. (pause) Again — stretch the long vowel! Now a little faster.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48640" y="457200"/>
            <a:ext cx="64008" cy="6400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2286000" y="36576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3566160" y="5486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5303520" y="411480"/>
            <a:ext cx="36576" cy="36576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400800" y="27432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412480" y="4572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371600" y="429768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657600" y="42062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5669280" y="466344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858000" y="429768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7680960" y="457200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274320" y="4480560"/>
            <a:ext cx="54864" cy="54864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8686800" y="4526280"/>
            <a:ext cx="45720" cy="4572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234440"/>
            <a:ext cx="9144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Repeat &amp; Echo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242316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Long vowels — say it with me! 🎤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749039" y="3200400"/>
            <a:ext cx="1645920" cy="6858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749039" y="3200400"/>
            <a:ext cx="164592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074419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1051559"/>
            <a:ext cx="1920240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074419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383850"/>
            <a:ext cx="2834640" cy="22157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074419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074419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1074419"/>
            <a:ext cx="283464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1051559"/>
            <a:ext cx="1920240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1051559"/>
            <a:ext cx="1920240" cy="2880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REPEAT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868680"/>
            <a:ext cx="3200400" cy="3246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s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880" y="1051559"/>
            <a:ext cx="1920240" cy="2880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467</Words>
  <Application>Microsoft Macintosh PowerPoint</Application>
  <PresentationFormat>On-screen Show (16:9)</PresentationFormat>
  <Paragraphs>36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1</cp:revision>
  <dcterms:created xsi:type="dcterms:W3CDTF">2013-01-27T09:14:16Z</dcterms:created>
  <dcterms:modified xsi:type="dcterms:W3CDTF">2026-06-26T00:47:36Z</dcterms:modified>
  <cp:category/>
</cp:coreProperties>
</file>