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_cam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Welcome back. Let's play Clap and Count! I'll show you a picture and a word, I'll say it, and you clap along and count the beats. Then I'll show you the answer. Ready? Let's clap!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Sun. Sun. Clap it — how many beats?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1 beat! Sun. Say it with me, clap each beat.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Water. Water. Clap it — how many beats?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2 beats! wa·ter. Say it with me, clap each beat.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Hospital. Hospital. Clap it — how many beats?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3 beats! hos·pi·tal. Say it with me, clap each beat.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Watermelon. Watermelon. Clap it — how many beats?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4 beats! wa·ter·mel·on. Say it with me, clap each beat.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Wa-ter-mel-on — four beats. You got it! You can hear the beats in any word now, big or small. Just clap it out, one beat at a time. That's the whole secret. Wonderful work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Dog. Dog. Clap it — how many beats?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1 beat! Dog. Say it with me, clap each beat.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Apple. Apple. Clap it — how many beats?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2 beats! ap·ple. Say it with me, clap each beat.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Banana. Banana. Clap it — how many beats?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3 beats! ba·nan·a. Say it with me, clap each beat.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Umbrella. Umbrella. Clap it — how many beats? (pause)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🎙️ SCRIPT — read aloud:</a:t>
            </a:r>
          </a:p>
          <a:p/>
          <a:p>
            <a:r>
              <a:t>3 beats! um·brel·la. Say it with me, clap each beat.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_cam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_cam.sv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_cam.sv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_cam.sv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_cam.sv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_cam.sv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_cam.sv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_cam.sv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_cam.sv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_cam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_cam.sv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_cam.sv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_cam.sv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_cam.sv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_cam.sv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_cam.sv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_cam.sv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_cam.sv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FFFFFF"/>
                </a:solidFill>
                <a:latin typeface="Arial Rounded MT Bold"/>
              </a:rPr>
              <a:t>Clap &amp; Count!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I show a word — you clap it and count the beats! 👏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926080" y="3246120"/>
            <a:ext cx="329184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2926080" y="3246120"/>
            <a:ext cx="329184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DAY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☀️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sun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☀️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sun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1 beat!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💧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water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💧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water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2 beats!   wa·ter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🏥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hospital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🏥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hospital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3 beats!   hos·pi·tal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🍉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watermelon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🍉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watermelon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4 beats!   wa·ter·mel·on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3716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3800" b="1">
                <a:solidFill>
                  <a:srgbClr val="FFFFFF"/>
                </a:solidFill>
                <a:latin typeface="Arial Rounded MT Bold"/>
              </a:rPr>
              <a:t>🏆 You can hear the beats now!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560320"/>
            <a:ext cx="9144000" cy="5486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Big or small — just clap it out, one beat at a time.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566160" y="3291840"/>
            <a:ext cx="201168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TextBox 113"/>
          <p:cNvSpPr txBox="1"/>
          <p:nvPr/>
        </p:nvSpPr>
        <p:spPr>
          <a:xfrm>
            <a:off x="3566160" y="3291840"/>
            <a:ext cx="2011680" cy="5486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You did it!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🐕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dog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🐕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dog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1 beat!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🍎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apple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🍎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apple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2 beats!   ap·ple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🍌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banana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🍌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banana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3 beats!   ba·nan·a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☂️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umbrella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0" y="4133087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FF5D5D"/>
                </a:solidFill>
                <a:latin typeface="Arial Rounded MT Bold"/>
              </a:rPr>
              <a:t>👏 How many beats?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9" name="Rounded Rectangle 108"/>
          <p:cNvSpPr/>
          <p:nvPr/>
        </p:nvSpPr>
        <p:spPr>
          <a:xfrm>
            <a:off x="320040" y="301752"/>
            <a:ext cx="2834640" cy="466344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320040" y="301752"/>
            <a:ext cx="28346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5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486400" y="301752"/>
            <a:ext cx="3291840" cy="46634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r"/>
            <a:r>
              <a:rPr sz="1800" b="1">
                <a:solidFill>
                  <a:srgbClr val="241F4E"/>
                </a:solidFill>
                <a:latin typeface="Arial Rounded MT Bold"/>
              </a:rPr>
              <a:t>GAME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3200400" y="841248"/>
            <a:ext cx="2743200" cy="53035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TextBox 112"/>
          <p:cNvSpPr txBox="1"/>
          <p:nvPr/>
        </p:nvSpPr>
        <p:spPr>
          <a:xfrm>
            <a:off x="3200400" y="841248"/>
            <a:ext cx="2743200" cy="530352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CLAP IT!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0" y="1298448"/>
            <a:ext cx="9144000" cy="1783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4000" b="1">
                <a:solidFill>
                  <a:srgbClr val="161339"/>
                </a:solidFill>
                <a:latin typeface="Arial Rounded MT Bold"/>
              </a:rPr>
              <a:t>☂️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0" y="3200400"/>
            <a:ext cx="9144000" cy="64008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umbrella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1188720" y="3977639"/>
            <a:ext cx="6766560" cy="82296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1188720" y="3977639"/>
            <a:ext cx="6766560" cy="82296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✅ 3 beats!   um·brel·la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