
<file path=[Content_Types].xml><?xml version="1.0" encoding="utf-8"?>
<Types xmlns="http://schemas.openxmlformats.org/package/2006/content-types">
  <Default Extension="mp4" ContentType="video/mp4"/>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4" r:id="rId3"/>
    <p:sldId id="270" r:id="rId4"/>
    <p:sldId id="268" r:id="rId5"/>
    <p:sldId id="269" r:id="rId6"/>
    <p:sldId id="271" r:id="rId7"/>
    <p:sldId id="267" r:id="rId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70" d="100"/>
          <a:sy n="170"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655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Welcome to Rhyme Time. Now, I know — nursery rhymes might feel a little silly for grown-ups. But here's the secret: these little songs carry the RHYTHM of English, the natural beat of the language. American children learn English rhythm this way, and it works beautifully for us too. And if you have children, you'll know these songs — and you can sing them together. So let's have a little fun. Say and sing it all out loud with 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Last one — "Head, Shoulders, Knees and Toes." Today's skill is RHYTHM, and speed! Stand up if you can. You touch each body part as you sing it — head, shoulders, knees, and toes. We'll go slow first, then faster, then ridiculously fast. Ready? Let's get moving.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Here's your homework, and there's no worksheet — just this. Sing ONE of these songs with your family this week. Your kids will love that you know it. And singing together is one of the best ways to feel English rhythm. You did beautifully today, and that wraps up Day Six. I'm proud of you. See you next time.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923973" y="644262"/>
            <a:ext cx="69718" cy="69718"/>
          </a:xfrm>
          <a:prstGeom prst="ellipse">
            <a:avLst/>
          </a:prstGeom>
          <a:solidFill>
            <a:srgbClr val="FFFFFF">
              <a:alpha val="65000"/>
            </a:srgbClr>
          </a:solidFill>
          <a:ln/>
        </p:spPr>
        <p:txBody>
          <a:bodyPr/>
          <a:lstStyle/>
          <a:p>
            <a:endParaRPr/>
          </a:p>
        </p:txBody>
      </p:sp>
      <p:sp>
        <p:nvSpPr>
          <p:cNvPr id="3" name="Shape 1"/>
          <p:cNvSpPr/>
          <p:nvPr/>
        </p:nvSpPr>
        <p:spPr>
          <a:xfrm>
            <a:off x="7997297" y="4845628"/>
            <a:ext cx="55491" cy="55491"/>
          </a:xfrm>
          <a:prstGeom prst="ellipse">
            <a:avLst/>
          </a:prstGeom>
          <a:solidFill>
            <a:srgbClr val="FFFFFF">
              <a:alpha val="54000"/>
            </a:srgbClr>
          </a:solidFill>
          <a:ln/>
        </p:spPr>
        <p:txBody>
          <a:bodyPr/>
          <a:lstStyle/>
          <a:p>
            <a:endParaRPr/>
          </a:p>
        </p:txBody>
      </p:sp>
      <p:sp>
        <p:nvSpPr>
          <p:cNvPr id="4" name="Shape 2"/>
          <p:cNvSpPr/>
          <p:nvPr/>
        </p:nvSpPr>
        <p:spPr>
          <a:xfrm>
            <a:off x="470726" y="4129273"/>
            <a:ext cx="69416" cy="69416"/>
          </a:xfrm>
          <a:prstGeom prst="ellipse">
            <a:avLst/>
          </a:prstGeom>
          <a:solidFill>
            <a:srgbClr val="FFFFFF">
              <a:alpha val="34000"/>
            </a:srgbClr>
          </a:solidFill>
          <a:ln/>
        </p:spPr>
        <p:txBody>
          <a:bodyPr/>
          <a:lstStyle/>
          <a:p>
            <a:endParaRPr/>
          </a:p>
        </p:txBody>
      </p:sp>
      <p:sp>
        <p:nvSpPr>
          <p:cNvPr id="5" name="Shape 3"/>
          <p:cNvSpPr/>
          <p:nvPr/>
        </p:nvSpPr>
        <p:spPr>
          <a:xfrm>
            <a:off x="31115" y="460032"/>
            <a:ext cx="61134" cy="61134"/>
          </a:xfrm>
          <a:prstGeom prst="ellipse">
            <a:avLst/>
          </a:prstGeom>
          <a:solidFill>
            <a:srgbClr val="FFFFFF">
              <a:alpha val="25000"/>
            </a:srgbClr>
          </a:solidFill>
          <a:ln/>
        </p:spPr>
        <p:txBody>
          <a:bodyPr/>
          <a:lstStyle/>
          <a:p>
            <a:endParaRPr/>
          </a:p>
        </p:txBody>
      </p:sp>
      <p:sp>
        <p:nvSpPr>
          <p:cNvPr id="6" name="Shape 4"/>
          <p:cNvSpPr/>
          <p:nvPr/>
        </p:nvSpPr>
        <p:spPr>
          <a:xfrm>
            <a:off x="5220726" y="290807"/>
            <a:ext cx="50355" cy="50355"/>
          </a:xfrm>
          <a:prstGeom prst="ellipse">
            <a:avLst/>
          </a:prstGeom>
          <a:solidFill>
            <a:srgbClr val="FFFFFF">
              <a:alpha val="44000"/>
            </a:srgbClr>
          </a:solidFill>
          <a:ln/>
        </p:spPr>
        <p:txBody>
          <a:bodyPr/>
          <a:lstStyle/>
          <a:p>
            <a:endParaRPr/>
          </a:p>
        </p:txBody>
      </p:sp>
      <p:sp>
        <p:nvSpPr>
          <p:cNvPr id="7" name="Shape 5"/>
          <p:cNvSpPr/>
          <p:nvPr/>
        </p:nvSpPr>
        <p:spPr>
          <a:xfrm>
            <a:off x="1953122" y="4368207"/>
            <a:ext cx="45485" cy="45485"/>
          </a:xfrm>
          <a:prstGeom prst="ellipse">
            <a:avLst/>
          </a:prstGeom>
          <a:solidFill>
            <a:srgbClr val="FFFFFF">
              <a:alpha val="31000"/>
            </a:srgbClr>
          </a:solidFill>
          <a:ln/>
        </p:spPr>
        <p:txBody>
          <a:bodyPr/>
          <a:lstStyle/>
          <a:p>
            <a:endParaRPr/>
          </a:p>
        </p:txBody>
      </p:sp>
      <p:sp>
        <p:nvSpPr>
          <p:cNvPr id="8" name="Shape 6"/>
          <p:cNvSpPr/>
          <p:nvPr/>
        </p:nvSpPr>
        <p:spPr>
          <a:xfrm>
            <a:off x="8399240" y="4567853"/>
            <a:ext cx="44567" cy="44567"/>
          </a:xfrm>
          <a:prstGeom prst="ellipse">
            <a:avLst/>
          </a:prstGeom>
          <a:solidFill>
            <a:srgbClr val="FFFFFF">
              <a:alpha val="30000"/>
            </a:srgbClr>
          </a:solidFill>
          <a:ln/>
        </p:spPr>
        <p:txBody>
          <a:bodyPr/>
          <a:lstStyle/>
          <a:p>
            <a:endParaRPr/>
          </a:p>
        </p:txBody>
      </p:sp>
      <p:sp>
        <p:nvSpPr>
          <p:cNvPr id="9" name="Shape 7"/>
          <p:cNvSpPr/>
          <p:nvPr/>
        </p:nvSpPr>
        <p:spPr>
          <a:xfrm>
            <a:off x="667591" y="4270591"/>
            <a:ext cx="29839" cy="29839"/>
          </a:xfrm>
          <a:prstGeom prst="ellipse">
            <a:avLst/>
          </a:prstGeom>
          <a:solidFill>
            <a:srgbClr val="FFFFFF">
              <a:alpha val="42000"/>
            </a:srgbClr>
          </a:solidFill>
          <a:ln/>
        </p:spPr>
        <p:txBody>
          <a:bodyPr/>
          <a:lstStyle/>
          <a:p>
            <a:endParaRPr/>
          </a:p>
        </p:txBody>
      </p:sp>
      <p:sp>
        <p:nvSpPr>
          <p:cNvPr id="10" name="Shape 8"/>
          <p:cNvSpPr/>
          <p:nvPr/>
        </p:nvSpPr>
        <p:spPr>
          <a:xfrm>
            <a:off x="4721973" y="4194650"/>
            <a:ext cx="53137" cy="53137"/>
          </a:xfrm>
          <a:prstGeom prst="ellipse">
            <a:avLst/>
          </a:prstGeom>
          <a:solidFill>
            <a:srgbClr val="FFFFFF">
              <a:alpha val="33000"/>
            </a:srgbClr>
          </a:solidFill>
          <a:ln/>
        </p:spPr>
        <p:txBody>
          <a:bodyPr/>
          <a:lstStyle/>
          <a:p>
            <a:endParaRPr/>
          </a:p>
        </p:txBody>
      </p:sp>
      <p:sp>
        <p:nvSpPr>
          <p:cNvPr id="11" name="Shape 9"/>
          <p:cNvSpPr/>
          <p:nvPr/>
        </p:nvSpPr>
        <p:spPr>
          <a:xfrm>
            <a:off x="2411863" y="4543806"/>
            <a:ext cx="41783" cy="41783"/>
          </a:xfrm>
          <a:prstGeom prst="ellipse">
            <a:avLst/>
          </a:prstGeom>
          <a:solidFill>
            <a:srgbClr val="FFFFFF">
              <a:alpha val="80000"/>
            </a:srgbClr>
          </a:solidFill>
          <a:ln/>
        </p:spPr>
        <p:txBody>
          <a:bodyPr/>
          <a:lstStyle/>
          <a:p>
            <a:endParaRPr/>
          </a:p>
        </p:txBody>
      </p:sp>
      <p:sp>
        <p:nvSpPr>
          <p:cNvPr id="12" name="Shape 10"/>
          <p:cNvSpPr/>
          <p:nvPr/>
        </p:nvSpPr>
        <p:spPr>
          <a:xfrm>
            <a:off x="2641600" y="4323820"/>
            <a:ext cx="30247" cy="30247"/>
          </a:xfrm>
          <a:prstGeom prst="ellipse">
            <a:avLst/>
          </a:prstGeom>
          <a:solidFill>
            <a:srgbClr val="FFFFFF">
              <a:alpha val="37000"/>
            </a:srgbClr>
          </a:solidFill>
          <a:ln/>
        </p:spPr>
        <p:txBody>
          <a:bodyPr/>
          <a:lstStyle/>
          <a:p>
            <a:endParaRPr/>
          </a:p>
        </p:txBody>
      </p:sp>
      <p:sp>
        <p:nvSpPr>
          <p:cNvPr id="13" name="Shape 11"/>
          <p:cNvSpPr/>
          <p:nvPr/>
        </p:nvSpPr>
        <p:spPr>
          <a:xfrm>
            <a:off x="7526406" y="241204"/>
            <a:ext cx="48724" cy="48724"/>
          </a:xfrm>
          <a:prstGeom prst="ellipse">
            <a:avLst/>
          </a:prstGeom>
          <a:solidFill>
            <a:srgbClr val="FFFFFF">
              <a:alpha val="72000"/>
            </a:srgbClr>
          </a:solidFill>
          <a:ln/>
        </p:spPr>
        <p:txBody>
          <a:bodyPr/>
          <a:lstStyle/>
          <a:p>
            <a:endParaRPr/>
          </a:p>
        </p:txBody>
      </p:sp>
      <p:sp>
        <p:nvSpPr>
          <p:cNvPr id="14" name="Shape 12"/>
          <p:cNvSpPr/>
          <p:nvPr/>
        </p:nvSpPr>
        <p:spPr>
          <a:xfrm>
            <a:off x="4686371" y="4182728"/>
            <a:ext cx="72357" cy="72357"/>
          </a:xfrm>
          <a:prstGeom prst="ellipse">
            <a:avLst/>
          </a:prstGeom>
          <a:solidFill>
            <a:srgbClr val="FFFFFF">
              <a:alpha val="47000"/>
            </a:srgbClr>
          </a:solidFill>
          <a:ln/>
        </p:spPr>
        <p:txBody>
          <a:bodyPr/>
          <a:lstStyle/>
          <a:p>
            <a:endParaRPr/>
          </a:p>
        </p:txBody>
      </p:sp>
      <p:sp>
        <p:nvSpPr>
          <p:cNvPr id="15" name="Shape 13"/>
          <p:cNvSpPr/>
          <p:nvPr/>
        </p:nvSpPr>
        <p:spPr>
          <a:xfrm>
            <a:off x="6866873" y="272615"/>
            <a:ext cx="40313" cy="40313"/>
          </a:xfrm>
          <a:prstGeom prst="ellipse">
            <a:avLst/>
          </a:prstGeom>
          <a:solidFill>
            <a:srgbClr val="FFFFFF">
              <a:alpha val="30000"/>
            </a:srgbClr>
          </a:solidFill>
          <a:ln/>
        </p:spPr>
        <p:txBody>
          <a:bodyPr/>
          <a:lstStyle/>
          <a:p>
            <a:endParaRPr/>
          </a:p>
        </p:txBody>
      </p:sp>
      <p:sp>
        <p:nvSpPr>
          <p:cNvPr id="16" name="Shape 14"/>
          <p:cNvSpPr/>
          <p:nvPr/>
        </p:nvSpPr>
        <p:spPr>
          <a:xfrm>
            <a:off x="6816182" y="4377091"/>
            <a:ext cx="67950" cy="67950"/>
          </a:xfrm>
          <a:prstGeom prst="ellipse">
            <a:avLst/>
          </a:prstGeom>
          <a:solidFill>
            <a:srgbClr val="FFFFFF">
              <a:alpha val="32000"/>
            </a:srgbClr>
          </a:solidFill>
          <a:ln/>
        </p:spPr>
        <p:txBody>
          <a:bodyPr/>
          <a:lstStyle/>
          <a:p>
            <a:endParaRPr/>
          </a:p>
        </p:txBody>
      </p:sp>
      <p:sp>
        <p:nvSpPr>
          <p:cNvPr id="17" name="Shape 15"/>
          <p:cNvSpPr/>
          <p:nvPr/>
        </p:nvSpPr>
        <p:spPr>
          <a:xfrm>
            <a:off x="1070720" y="174151"/>
            <a:ext cx="33216" cy="33216"/>
          </a:xfrm>
          <a:prstGeom prst="ellipse">
            <a:avLst/>
          </a:prstGeom>
          <a:solidFill>
            <a:srgbClr val="FFFFFF">
              <a:alpha val="27000"/>
            </a:srgbClr>
          </a:solidFill>
          <a:ln/>
        </p:spPr>
        <p:txBody>
          <a:bodyPr/>
          <a:lstStyle/>
          <a:p>
            <a:endParaRPr/>
          </a:p>
        </p:txBody>
      </p:sp>
      <p:sp>
        <p:nvSpPr>
          <p:cNvPr id="18" name="Shape 16"/>
          <p:cNvSpPr/>
          <p:nvPr/>
        </p:nvSpPr>
        <p:spPr>
          <a:xfrm>
            <a:off x="6111096" y="4671775"/>
            <a:ext cx="36959" cy="36959"/>
          </a:xfrm>
          <a:prstGeom prst="ellipse">
            <a:avLst/>
          </a:prstGeom>
          <a:solidFill>
            <a:srgbClr val="FFFFFF">
              <a:alpha val="26000"/>
            </a:srgbClr>
          </a:solidFill>
          <a:ln/>
        </p:spPr>
        <p:txBody>
          <a:bodyPr/>
          <a:lstStyle/>
          <a:p>
            <a:endParaRPr/>
          </a:p>
        </p:txBody>
      </p:sp>
      <p:sp>
        <p:nvSpPr>
          <p:cNvPr id="19" name="Shape 17"/>
          <p:cNvSpPr/>
          <p:nvPr/>
        </p:nvSpPr>
        <p:spPr>
          <a:xfrm>
            <a:off x="1449913" y="4487147"/>
            <a:ext cx="28724" cy="28724"/>
          </a:xfrm>
          <a:prstGeom prst="ellipse">
            <a:avLst/>
          </a:prstGeom>
          <a:solidFill>
            <a:srgbClr val="FFFFFF">
              <a:alpha val="31000"/>
            </a:srgbClr>
          </a:solidFill>
          <a:ln/>
        </p:spPr>
        <p:txBody>
          <a:bodyPr/>
          <a:lstStyle/>
          <a:p>
            <a:endParaRPr/>
          </a:p>
        </p:txBody>
      </p:sp>
      <p:sp>
        <p:nvSpPr>
          <p:cNvPr id="20" name="Shape 18"/>
          <p:cNvSpPr/>
          <p:nvPr/>
        </p:nvSpPr>
        <p:spPr>
          <a:xfrm>
            <a:off x="7776433" y="4769287"/>
            <a:ext cx="65257" cy="65257"/>
          </a:xfrm>
          <a:prstGeom prst="ellipse">
            <a:avLst/>
          </a:prstGeom>
          <a:solidFill>
            <a:srgbClr val="FFFFFF">
              <a:alpha val="75000"/>
            </a:srgbClr>
          </a:solidFill>
          <a:ln/>
        </p:spPr>
        <p:txBody>
          <a:bodyPr/>
          <a:lstStyle/>
          <a:p>
            <a:endParaRPr/>
          </a:p>
        </p:txBody>
      </p:sp>
      <p:sp>
        <p:nvSpPr>
          <p:cNvPr id="21" name="Shape 19"/>
          <p:cNvSpPr/>
          <p:nvPr/>
        </p:nvSpPr>
        <p:spPr>
          <a:xfrm>
            <a:off x="3687411" y="4800579"/>
            <a:ext cx="64658" cy="64658"/>
          </a:xfrm>
          <a:prstGeom prst="ellipse">
            <a:avLst/>
          </a:prstGeom>
          <a:solidFill>
            <a:srgbClr val="FFFFFF">
              <a:alpha val="46000"/>
            </a:srgbClr>
          </a:solidFill>
          <a:ln/>
        </p:spPr>
        <p:txBody>
          <a:bodyPr/>
          <a:lstStyle/>
          <a:p>
            <a:endParaRPr/>
          </a:p>
        </p:txBody>
      </p:sp>
      <p:sp>
        <p:nvSpPr>
          <p:cNvPr id="22" name="Shape 20"/>
          <p:cNvSpPr/>
          <p:nvPr/>
        </p:nvSpPr>
        <p:spPr>
          <a:xfrm>
            <a:off x="6810089" y="746905"/>
            <a:ext cx="69943" cy="69943"/>
          </a:xfrm>
          <a:prstGeom prst="ellipse">
            <a:avLst/>
          </a:prstGeom>
          <a:solidFill>
            <a:srgbClr val="FFFFFF">
              <a:alpha val="53000"/>
            </a:srgbClr>
          </a:solidFill>
          <a:ln/>
        </p:spPr>
        <p:txBody>
          <a:bodyPr/>
          <a:lstStyle/>
          <a:p>
            <a:endParaRPr/>
          </a:p>
        </p:txBody>
      </p:sp>
      <p:sp>
        <p:nvSpPr>
          <p:cNvPr id="23" name="Shape 21"/>
          <p:cNvSpPr/>
          <p:nvPr/>
        </p:nvSpPr>
        <p:spPr>
          <a:xfrm>
            <a:off x="6057651" y="4307725"/>
            <a:ext cx="37205" cy="37205"/>
          </a:xfrm>
          <a:prstGeom prst="ellipse">
            <a:avLst/>
          </a:prstGeom>
          <a:solidFill>
            <a:srgbClr val="FFFFFF">
              <a:alpha val="50000"/>
            </a:srgbClr>
          </a:solidFill>
          <a:ln/>
        </p:spPr>
        <p:txBody>
          <a:bodyPr/>
          <a:lstStyle/>
          <a:p>
            <a:endParaRPr/>
          </a:p>
        </p:txBody>
      </p:sp>
      <p:sp>
        <p:nvSpPr>
          <p:cNvPr id="24" name="Shape 22"/>
          <p:cNvSpPr/>
          <p:nvPr/>
        </p:nvSpPr>
        <p:spPr>
          <a:xfrm>
            <a:off x="501662" y="18452"/>
            <a:ext cx="29764" cy="29764"/>
          </a:xfrm>
          <a:prstGeom prst="ellipse">
            <a:avLst/>
          </a:prstGeom>
          <a:solidFill>
            <a:srgbClr val="FFFFFF">
              <a:alpha val="73000"/>
            </a:srgbClr>
          </a:solidFill>
          <a:ln/>
        </p:spPr>
        <p:txBody>
          <a:bodyPr/>
          <a:lstStyle/>
          <a:p>
            <a:endParaRPr/>
          </a:p>
        </p:txBody>
      </p:sp>
      <p:sp>
        <p:nvSpPr>
          <p:cNvPr id="25" name="Shape 23"/>
          <p:cNvSpPr/>
          <p:nvPr/>
        </p:nvSpPr>
        <p:spPr>
          <a:xfrm>
            <a:off x="1973523" y="398628"/>
            <a:ext cx="36257" cy="36257"/>
          </a:xfrm>
          <a:prstGeom prst="ellipse">
            <a:avLst/>
          </a:prstGeom>
          <a:solidFill>
            <a:srgbClr val="FFFFFF">
              <a:alpha val="51000"/>
            </a:srgbClr>
          </a:solidFill>
          <a:ln/>
        </p:spPr>
        <p:txBody>
          <a:bodyPr/>
          <a:lstStyle/>
          <a:p>
            <a:endParaRPr/>
          </a:p>
        </p:txBody>
      </p:sp>
      <p:sp>
        <p:nvSpPr>
          <p:cNvPr id="26" name="Shape 24"/>
          <p:cNvSpPr/>
          <p:nvPr/>
        </p:nvSpPr>
        <p:spPr>
          <a:xfrm>
            <a:off x="7906988" y="4637558"/>
            <a:ext cx="53942" cy="53942"/>
          </a:xfrm>
          <a:prstGeom prst="ellipse">
            <a:avLst/>
          </a:prstGeom>
          <a:solidFill>
            <a:srgbClr val="FFFFFF">
              <a:alpha val="29000"/>
            </a:srgbClr>
          </a:solidFill>
          <a:ln/>
        </p:spPr>
        <p:txBody>
          <a:bodyPr/>
          <a:lstStyle/>
          <a:p>
            <a:endParaRPr/>
          </a:p>
        </p:txBody>
      </p:sp>
      <p:sp>
        <p:nvSpPr>
          <p:cNvPr id="27" name="Shape 25"/>
          <p:cNvSpPr/>
          <p:nvPr/>
        </p:nvSpPr>
        <p:spPr>
          <a:xfrm>
            <a:off x="1611780" y="447923"/>
            <a:ext cx="50605" cy="50605"/>
          </a:xfrm>
          <a:prstGeom prst="ellipse">
            <a:avLst/>
          </a:prstGeom>
          <a:solidFill>
            <a:srgbClr val="FFFFFF">
              <a:alpha val="56000"/>
            </a:srgbClr>
          </a:solidFill>
          <a:ln/>
        </p:spPr>
        <p:txBody>
          <a:bodyPr/>
          <a:lstStyle/>
          <a:p>
            <a:endParaRPr/>
          </a:p>
        </p:txBody>
      </p:sp>
      <p:sp>
        <p:nvSpPr>
          <p:cNvPr id="28" name="Shape 26"/>
          <p:cNvSpPr/>
          <p:nvPr/>
        </p:nvSpPr>
        <p:spPr>
          <a:xfrm>
            <a:off x="8359207" y="4253222"/>
            <a:ext cx="41160" cy="41160"/>
          </a:xfrm>
          <a:prstGeom prst="ellipse">
            <a:avLst/>
          </a:prstGeom>
          <a:solidFill>
            <a:srgbClr val="FFFFFF">
              <a:alpha val="62000"/>
            </a:srgbClr>
          </a:solidFill>
          <a:ln/>
        </p:spPr>
        <p:txBody>
          <a:bodyPr/>
          <a:lstStyle/>
          <a:p>
            <a:endParaRPr/>
          </a:p>
        </p:txBody>
      </p:sp>
      <p:sp>
        <p:nvSpPr>
          <p:cNvPr id="29" name="Shape 27"/>
          <p:cNvSpPr/>
          <p:nvPr/>
        </p:nvSpPr>
        <p:spPr>
          <a:xfrm>
            <a:off x="2167321" y="111592"/>
            <a:ext cx="35574" cy="35574"/>
          </a:xfrm>
          <a:prstGeom prst="ellipse">
            <a:avLst/>
          </a:prstGeom>
          <a:solidFill>
            <a:srgbClr val="FFFFFF">
              <a:alpha val="73000"/>
            </a:srgbClr>
          </a:solidFill>
          <a:ln/>
        </p:spPr>
        <p:txBody>
          <a:bodyPr/>
          <a:lstStyle/>
          <a:p>
            <a:endParaRPr/>
          </a:p>
        </p:txBody>
      </p:sp>
      <p:sp>
        <p:nvSpPr>
          <p:cNvPr id="30" name="Shape 28"/>
          <p:cNvSpPr/>
          <p:nvPr/>
        </p:nvSpPr>
        <p:spPr>
          <a:xfrm>
            <a:off x="1998826" y="4215583"/>
            <a:ext cx="46317" cy="46317"/>
          </a:xfrm>
          <a:prstGeom prst="ellipse">
            <a:avLst/>
          </a:prstGeom>
          <a:solidFill>
            <a:srgbClr val="FFFFFF">
              <a:alpha val="28000"/>
            </a:srgbClr>
          </a:solidFill>
          <a:ln/>
        </p:spPr>
        <p:txBody>
          <a:bodyPr/>
          <a:lstStyle/>
          <a:p>
            <a:endParaRPr/>
          </a:p>
        </p:txBody>
      </p:sp>
      <p:sp>
        <p:nvSpPr>
          <p:cNvPr id="31" name="Shape 29"/>
          <p:cNvSpPr/>
          <p:nvPr/>
        </p:nvSpPr>
        <p:spPr>
          <a:xfrm>
            <a:off x="3799866" y="4143799"/>
            <a:ext cx="46985" cy="46985"/>
          </a:xfrm>
          <a:prstGeom prst="ellipse">
            <a:avLst/>
          </a:prstGeom>
          <a:solidFill>
            <a:srgbClr val="FFFFFF">
              <a:alpha val="55000"/>
            </a:srgbClr>
          </a:solidFill>
          <a:ln/>
        </p:spPr>
        <p:txBody>
          <a:bodyPr/>
          <a:lstStyle/>
          <a:p>
            <a:endParaRPr/>
          </a:p>
        </p:txBody>
      </p:sp>
      <p:sp>
        <p:nvSpPr>
          <p:cNvPr id="32" name="Shape 30"/>
          <p:cNvSpPr/>
          <p:nvPr/>
        </p:nvSpPr>
        <p:spPr>
          <a:xfrm>
            <a:off x="2076581" y="578539"/>
            <a:ext cx="43425" cy="43425"/>
          </a:xfrm>
          <a:prstGeom prst="ellipse">
            <a:avLst/>
          </a:prstGeom>
          <a:solidFill>
            <a:srgbClr val="FFFFFF">
              <a:alpha val="35000"/>
            </a:srgbClr>
          </a:solidFill>
          <a:ln/>
        </p:spPr>
        <p:txBody>
          <a:bodyPr/>
          <a:lstStyle/>
          <a:p>
            <a:endParaRPr/>
          </a:p>
        </p:txBody>
      </p:sp>
      <p:sp>
        <p:nvSpPr>
          <p:cNvPr id="33" name="Shape 31"/>
          <p:cNvSpPr/>
          <p:nvPr/>
        </p:nvSpPr>
        <p:spPr>
          <a:xfrm>
            <a:off x="2103674" y="56777"/>
            <a:ext cx="47635" cy="47635"/>
          </a:xfrm>
          <a:prstGeom prst="ellipse">
            <a:avLst/>
          </a:prstGeom>
          <a:solidFill>
            <a:srgbClr val="FFFFFF">
              <a:alpha val="75000"/>
            </a:srgbClr>
          </a:solidFill>
          <a:ln/>
        </p:spPr>
        <p:txBody>
          <a:bodyPr/>
          <a:lstStyle/>
          <a:p>
            <a:endParaRPr/>
          </a:p>
        </p:txBody>
      </p:sp>
      <p:sp>
        <p:nvSpPr>
          <p:cNvPr id="34" name="Shape 32"/>
          <p:cNvSpPr/>
          <p:nvPr/>
        </p:nvSpPr>
        <p:spPr>
          <a:xfrm>
            <a:off x="788969" y="4821834"/>
            <a:ext cx="32467" cy="32467"/>
          </a:xfrm>
          <a:prstGeom prst="ellipse">
            <a:avLst/>
          </a:prstGeom>
          <a:solidFill>
            <a:srgbClr val="FFFFFF">
              <a:alpha val="51000"/>
            </a:srgbClr>
          </a:solidFill>
          <a:ln/>
        </p:spPr>
        <p:txBody>
          <a:bodyPr/>
          <a:lstStyle/>
          <a:p>
            <a:endParaRPr/>
          </a:p>
        </p:txBody>
      </p:sp>
      <p:sp>
        <p:nvSpPr>
          <p:cNvPr id="35" name="Shape 33"/>
          <p:cNvSpPr/>
          <p:nvPr/>
        </p:nvSpPr>
        <p:spPr>
          <a:xfrm>
            <a:off x="5870633" y="480670"/>
            <a:ext cx="40468" cy="40468"/>
          </a:xfrm>
          <a:prstGeom prst="ellipse">
            <a:avLst/>
          </a:prstGeom>
          <a:solidFill>
            <a:srgbClr val="FFFFFF">
              <a:alpha val="48000"/>
            </a:srgbClr>
          </a:solidFill>
          <a:ln/>
        </p:spPr>
        <p:txBody>
          <a:bodyPr/>
          <a:lstStyle/>
          <a:p>
            <a:endParaRPr/>
          </a:p>
        </p:txBody>
      </p:sp>
      <p:sp>
        <p:nvSpPr>
          <p:cNvPr id="36" name="Shape 34"/>
          <p:cNvSpPr/>
          <p:nvPr/>
        </p:nvSpPr>
        <p:spPr>
          <a:xfrm>
            <a:off x="6230637" y="4114577"/>
            <a:ext cx="40718" cy="40718"/>
          </a:xfrm>
          <a:prstGeom prst="ellipse">
            <a:avLst/>
          </a:prstGeom>
          <a:solidFill>
            <a:srgbClr val="FFFFFF">
              <a:alpha val="70000"/>
            </a:srgbClr>
          </a:solidFill>
          <a:ln/>
        </p:spPr>
        <p:txBody>
          <a:bodyPr/>
          <a:lstStyle/>
          <a:p>
            <a:endParaRPr/>
          </a:p>
        </p:txBody>
      </p:sp>
      <p:sp>
        <p:nvSpPr>
          <p:cNvPr id="37" name="Shape 35"/>
          <p:cNvSpPr/>
          <p:nvPr/>
        </p:nvSpPr>
        <p:spPr>
          <a:xfrm>
            <a:off x="5963951" y="4799633"/>
            <a:ext cx="39834" cy="39834"/>
          </a:xfrm>
          <a:prstGeom prst="ellipse">
            <a:avLst/>
          </a:prstGeom>
          <a:solidFill>
            <a:srgbClr val="FFFFFF">
              <a:alpha val="22000"/>
            </a:srgbClr>
          </a:solidFill>
          <a:ln/>
        </p:spPr>
        <p:txBody>
          <a:bodyPr/>
          <a:lstStyle/>
          <a:p>
            <a:endParaRPr/>
          </a:p>
        </p:txBody>
      </p:sp>
      <p:sp>
        <p:nvSpPr>
          <p:cNvPr id="38" name="Shape 36"/>
          <p:cNvSpPr/>
          <p:nvPr/>
        </p:nvSpPr>
        <p:spPr>
          <a:xfrm>
            <a:off x="2620774" y="757641"/>
            <a:ext cx="32475" cy="32475"/>
          </a:xfrm>
          <a:prstGeom prst="ellipse">
            <a:avLst/>
          </a:prstGeom>
          <a:solidFill>
            <a:srgbClr val="FFFFFF">
              <a:alpha val="39000"/>
            </a:srgbClr>
          </a:solidFill>
          <a:ln/>
        </p:spPr>
        <p:txBody>
          <a:bodyPr/>
          <a:lstStyle/>
          <a:p>
            <a:endParaRPr/>
          </a:p>
        </p:txBody>
      </p:sp>
      <p:sp>
        <p:nvSpPr>
          <p:cNvPr id="39" name="Shape 37"/>
          <p:cNvSpPr/>
          <p:nvPr/>
        </p:nvSpPr>
        <p:spPr>
          <a:xfrm>
            <a:off x="7728664" y="4655507"/>
            <a:ext cx="44958" cy="44958"/>
          </a:xfrm>
          <a:prstGeom prst="ellipse">
            <a:avLst/>
          </a:prstGeom>
          <a:solidFill>
            <a:srgbClr val="FFFFFF">
              <a:alpha val="43000"/>
            </a:srgbClr>
          </a:solidFill>
          <a:ln/>
        </p:spPr>
        <p:txBody>
          <a:bodyPr/>
          <a:lstStyle/>
          <a:p>
            <a:endParaRPr/>
          </a:p>
        </p:txBody>
      </p:sp>
      <p:sp>
        <p:nvSpPr>
          <p:cNvPr id="40" name="Shape 38"/>
          <p:cNvSpPr/>
          <p:nvPr/>
        </p:nvSpPr>
        <p:spPr>
          <a:xfrm>
            <a:off x="2470942" y="4771520"/>
            <a:ext cx="30355" cy="30355"/>
          </a:xfrm>
          <a:prstGeom prst="ellipse">
            <a:avLst/>
          </a:prstGeom>
          <a:solidFill>
            <a:srgbClr val="FFFFFF">
              <a:alpha val="51000"/>
            </a:srgbClr>
          </a:solidFill>
          <a:ln/>
        </p:spPr>
        <p:txBody>
          <a:bodyPr/>
          <a:lstStyle/>
          <a:p>
            <a:endParaRPr/>
          </a:p>
        </p:txBody>
      </p:sp>
      <p:sp>
        <p:nvSpPr>
          <p:cNvPr id="41" name="Shape 39"/>
          <p:cNvSpPr/>
          <p:nvPr/>
        </p:nvSpPr>
        <p:spPr>
          <a:xfrm>
            <a:off x="1910419" y="4482037"/>
            <a:ext cx="56317" cy="56317"/>
          </a:xfrm>
          <a:prstGeom prst="ellipse">
            <a:avLst/>
          </a:prstGeom>
          <a:solidFill>
            <a:srgbClr val="FFFFFF">
              <a:alpha val="40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Head, Shoulders, Knees &amp; Toes  🙆</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Feel the beat — faster, faster!</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5</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MOVE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Head, Shoulders, Knees &amp; Toes</a:t>
            </a:r>
            <a:endParaRPr lang="en-US" sz="2800" dirty="0"/>
          </a:p>
        </p:txBody>
      </p:sp>
      <p:sp>
        <p:nvSpPr>
          <p:cNvPr id="7" name="Text 5"/>
          <p:cNvSpPr/>
          <p:nvPr/>
        </p:nvSpPr>
        <p:spPr>
          <a:xfrm>
            <a:off x="0" y="2103120"/>
            <a:ext cx="9144000" cy="548640"/>
          </a:xfrm>
          <a:prstGeom prst="rect">
            <a:avLst/>
          </a:prstGeom>
          <a:noFill/>
          <a:ln/>
        </p:spPr>
        <p:txBody>
          <a:bodyPr wrap="square" rtlCol="0" anchor="ctr"/>
          <a:lstStyle/>
          <a:p>
            <a:pPr marL="0" indent="0" algn="ctr">
              <a:buNone/>
            </a:pPr>
            <a:r>
              <a:rPr lang="en-US" sz="2400" dirty="0">
                <a:solidFill>
                  <a:srgbClr val="241F4E"/>
                </a:solidFill>
                <a:latin typeface="Arial Rounded MT Bold" pitchFamily="34" charset="0"/>
                <a:ea typeface="Arial Rounded MT Bold" pitchFamily="34" charset="-122"/>
                <a:cs typeface="Arial Rounded MT Bold" pitchFamily="34" charset="-120"/>
              </a:rPr>
              <a:t>Today's skill:  RHYTHM — faster… faster… FASTER!</a:t>
            </a:r>
            <a:endParaRPr lang="en-US" sz="2400" dirty="0"/>
          </a:p>
        </p:txBody>
      </p:sp>
      <p:sp>
        <p:nvSpPr>
          <p:cNvPr id="8" name="Text 6"/>
          <p:cNvSpPr/>
          <p:nvPr/>
        </p:nvSpPr>
        <p:spPr>
          <a:xfrm>
            <a:off x="0" y="292608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 Touch each body part as you sing it!</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923973" y="644262"/>
            <a:ext cx="69718" cy="69718"/>
          </a:xfrm>
          <a:prstGeom prst="ellipse">
            <a:avLst/>
          </a:prstGeom>
          <a:solidFill>
            <a:srgbClr val="FFFFFF">
              <a:alpha val="65000"/>
            </a:srgbClr>
          </a:solidFill>
          <a:ln/>
        </p:spPr>
        <p:txBody>
          <a:bodyPr/>
          <a:lstStyle/>
          <a:p>
            <a:endParaRPr/>
          </a:p>
        </p:txBody>
      </p:sp>
      <p:sp>
        <p:nvSpPr>
          <p:cNvPr id="3" name="Shape 1"/>
          <p:cNvSpPr/>
          <p:nvPr/>
        </p:nvSpPr>
        <p:spPr>
          <a:xfrm>
            <a:off x="7997297" y="4845628"/>
            <a:ext cx="55491" cy="55491"/>
          </a:xfrm>
          <a:prstGeom prst="ellipse">
            <a:avLst/>
          </a:prstGeom>
          <a:solidFill>
            <a:srgbClr val="FFFFFF">
              <a:alpha val="54000"/>
            </a:srgbClr>
          </a:solidFill>
          <a:ln/>
        </p:spPr>
        <p:txBody>
          <a:bodyPr/>
          <a:lstStyle/>
          <a:p>
            <a:endParaRPr/>
          </a:p>
        </p:txBody>
      </p:sp>
      <p:sp>
        <p:nvSpPr>
          <p:cNvPr id="4" name="Shape 2"/>
          <p:cNvSpPr/>
          <p:nvPr/>
        </p:nvSpPr>
        <p:spPr>
          <a:xfrm>
            <a:off x="470726" y="4129273"/>
            <a:ext cx="69416" cy="69416"/>
          </a:xfrm>
          <a:prstGeom prst="ellipse">
            <a:avLst/>
          </a:prstGeom>
          <a:solidFill>
            <a:srgbClr val="FFFFFF">
              <a:alpha val="34000"/>
            </a:srgbClr>
          </a:solidFill>
          <a:ln/>
        </p:spPr>
        <p:txBody>
          <a:bodyPr/>
          <a:lstStyle/>
          <a:p>
            <a:endParaRPr/>
          </a:p>
        </p:txBody>
      </p:sp>
      <p:sp>
        <p:nvSpPr>
          <p:cNvPr id="5" name="Shape 3"/>
          <p:cNvSpPr/>
          <p:nvPr/>
        </p:nvSpPr>
        <p:spPr>
          <a:xfrm>
            <a:off x="31115" y="460032"/>
            <a:ext cx="61134" cy="61134"/>
          </a:xfrm>
          <a:prstGeom prst="ellipse">
            <a:avLst/>
          </a:prstGeom>
          <a:solidFill>
            <a:srgbClr val="FFFFFF">
              <a:alpha val="25000"/>
            </a:srgbClr>
          </a:solidFill>
          <a:ln/>
        </p:spPr>
        <p:txBody>
          <a:bodyPr/>
          <a:lstStyle/>
          <a:p>
            <a:endParaRPr/>
          </a:p>
        </p:txBody>
      </p:sp>
      <p:sp>
        <p:nvSpPr>
          <p:cNvPr id="6" name="Shape 4"/>
          <p:cNvSpPr/>
          <p:nvPr/>
        </p:nvSpPr>
        <p:spPr>
          <a:xfrm>
            <a:off x="5220726" y="290807"/>
            <a:ext cx="50355" cy="50355"/>
          </a:xfrm>
          <a:prstGeom prst="ellipse">
            <a:avLst/>
          </a:prstGeom>
          <a:solidFill>
            <a:srgbClr val="FFFFFF">
              <a:alpha val="44000"/>
            </a:srgbClr>
          </a:solidFill>
          <a:ln/>
        </p:spPr>
        <p:txBody>
          <a:bodyPr/>
          <a:lstStyle/>
          <a:p>
            <a:endParaRPr/>
          </a:p>
        </p:txBody>
      </p:sp>
      <p:sp>
        <p:nvSpPr>
          <p:cNvPr id="7" name="Shape 5"/>
          <p:cNvSpPr/>
          <p:nvPr/>
        </p:nvSpPr>
        <p:spPr>
          <a:xfrm>
            <a:off x="1953122" y="4368207"/>
            <a:ext cx="45485" cy="45485"/>
          </a:xfrm>
          <a:prstGeom prst="ellipse">
            <a:avLst/>
          </a:prstGeom>
          <a:solidFill>
            <a:srgbClr val="FFFFFF">
              <a:alpha val="31000"/>
            </a:srgbClr>
          </a:solidFill>
          <a:ln/>
        </p:spPr>
        <p:txBody>
          <a:bodyPr/>
          <a:lstStyle/>
          <a:p>
            <a:endParaRPr/>
          </a:p>
        </p:txBody>
      </p:sp>
      <p:sp>
        <p:nvSpPr>
          <p:cNvPr id="8" name="Shape 6"/>
          <p:cNvSpPr/>
          <p:nvPr/>
        </p:nvSpPr>
        <p:spPr>
          <a:xfrm>
            <a:off x="8399240" y="4567853"/>
            <a:ext cx="44567" cy="44567"/>
          </a:xfrm>
          <a:prstGeom prst="ellipse">
            <a:avLst/>
          </a:prstGeom>
          <a:solidFill>
            <a:srgbClr val="FFFFFF">
              <a:alpha val="30000"/>
            </a:srgbClr>
          </a:solidFill>
          <a:ln/>
        </p:spPr>
        <p:txBody>
          <a:bodyPr/>
          <a:lstStyle/>
          <a:p>
            <a:endParaRPr/>
          </a:p>
        </p:txBody>
      </p:sp>
      <p:sp>
        <p:nvSpPr>
          <p:cNvPr id="9" name="Shape 7"/>
          <p:cNvSpPr/>
          <p:nvPr/>
        </p:nvSpPr>
        <p:spPr>
          <a:xfrm>
            <a:off x="667591" y="4270591"/>
            <a:ext cx="29839" cy="29839"/>
          </a:xfrm>
          <a:prstGeom prst="ellipse">
            <a:avLst/>
          </a:prstGeom>
          <a:solidFill>
            <a:srgbClr val="FFFFFF">
              <a:alpha val="42000"/>
            </a:srgbClr>
          </a:solidFill>
          <a:ln/>
        </p:spPr>
        <p:txBody>
          <a:bodyPr/>
          <a:lstStyle/>
          <a:p>
            <a:endParaRPr/>
          </a:p>
        </p:txBody>
      </p:sp>
      <p:sp>
        <p:nvSpPr>
          <p:cNvPr id="10" name="Shape 8"/>
          <p:cNvSpPr/>
          <p:nvPr/>
        </p:nvSpPr>
        <p:spPr>
          <a:xfrm>
            <a:off x="4721973" y="4194650"/>
            <a:ext cx="53137" cy="53137"/>
          </a:xfrm>
          <a:prstGeom prst="ellipse">
            <a:avLst/>
          </a:prstGeom>
          <a:solidFill>
            <a:srgbClr val="FFFFFF">
              <a:alpha val="33000"/>
            </a:srgbClr>
          </a:solidFill>
          <a:ln/>
        </p:spPr>
        <p:txBody>
          <a:bodyPr/>
          <a:lstStyle/>
          <a:p>
            <a:endParaRPr/>
          </a:p>
        </p:txBody>
      </p:sp>
      <p:sp>
        <p:nvSpPr>
          <p:cNvPr id="11" name="Shape 9"/>
          <p:cNvSpPr/>
          <p:nvPr/>
        </p:nvSpPr>
        <p:spPr>
          <a:xfrm>
            <a:off x="2411863" y="4543806"/>
            <a:ext cx="41783" cy="41783"/>
          </a:xfrm>
          <a:prstGeom prst="ellipse">
            <a:avLst/>
          </a:prstGeom>
          <a:solidFill>
            <a:srgbClr val="FFFFFF">
              <a:alpha val="80000"/>
            </a:srgbClr>
          </a:solidFill>
          <a:ln/>
        </p:spPr>
        <p:txBody>
          <a:bodyPr/>
          <a:lstStyle/>
          <a:p>
            <a:endParaRPr/>
          </a:p>
        </p:txBody>
      </p:sp>
      <p:sp>
        <p:nvSpPr>
          <p:cNvPr id="12" name="Shape 10"/>
          <p:cNvSpPr/>
          <p:nvPr/>
        </p:nvSpPr>
        <p:spPr>
          <a:xfrm>
            <a:off x="2641600" y="4323820"/>
            <a:ext cx="30247" cy="30247"/>
          </a:xfrm>
          <a:prstGeom prst="ellipse">
            <a:avLst/>
          </a:prstGeom>
          <a:solidFill>
            <a:srgbClr val="FFFFFF">
              <a:alpha val="37000"/>
            </a:srgbClr>
          </a:solidFill>
          <a:ln/>
        </p:spPr>
        <p:txBody>
          <a:bodyPr/>
          <a:lstStyle/>
          <a:p>
            <a:endParaRPr/>
          </a:p>
        </p:txBody>
      </p:sp>
      <p:sp>
        <p:nvSpPr>
          <p:cNvPr id="13" name="Shape 11"/>
          <p:cNvSpPr/>
          <p:nvPr/>
        </p:nvSpPr>
        <p:spPr>
          <a:xfrm>
            <a:off x="7526406" y="241204"/>
            <a:ext cx="48724" cy="48724"/>
          </a:xfrm>
          <a:prstGeom prst="ellipse">
            <a:avLst/>
          </a:prstGeom>
          <a:solidFill>
            <a:srgbClr val="FFFFFF">
              <a:alpha val="72000"/>
            </a:srgbClr>
          </a:solidFill>
          <a:ln/>
        </p:spPr>
        <p:txBody>
          <a:bodyPr/>
          <a:lstStyle/>
          <a:p>
            <a:endParaRPr/>
          </a:p>
        </p:txBody>
      </p:sp>
      <p:sp>
        <p:nvSpPr>
          <p:cNvPr id="14" name="Shape 12"/>
          <p:cNvSpPr/>
          <p:nvPr/>
        </p:nvSpPr>
        <p:spPr>
          <a:xfrm>
            <a:off x="4686371" y="4182728"/>
            <a:ext cx="72357" cy="72357"/>
          </a:xfrm>
          <a:prstGeom prst="ellipse">
            <a:avLst/>
          </a:prstGeom>
          <a:solidFill>
            <a:srgbClr val="FFFFFF">
              <a:alpha val="47000"/>
            </a:srgbClr>
          </a:solidFill>
          <a:ln/>
        </p:spPr>
        <p:txBody>
          <a:bodyPr/>
          <a:lstStyle/>
          <a:p>
            <a:endParaRPr/>
          </a:p>
        </p:txBody>
      </p:sp>
      <p:sp>
        <p:nvSpPr>
          <p:cNvPr id="15" name="Shape 13"/>
          <p:cNvSpPr/>
          <p:nvPr/>
        </p:nvSpPr>
        <p:spPr>
          <a:xfrm>
            <a:off x="6866873" y="272615"/>
            <a:ext cx="40313" cy="40313"/>
          </a:xfrm>
          <a:prstGeom prst="ellipse">
            <a:avLst/>
          </a:prstGeom>
          <a:solidFill>
            <a:srgbClr val="FFFFFF">
              <a:alpha val="30000"/>
            </a:srgbClr>
          </a:solidFill>
          <a:ln/>
        </p:spPr>
        <p:txBody>
          <a:bodyPr/>
          <a:lstStyle/>
          <a:p>
            <a:endParaRPr/>
          </a:p>
        </p:txBody>
      </p:sp>
      <p:sp>
        <p:nvSpPr>
          <p:cNvPr id="16" name="Shape 14"/>
          <p:cNvSpPr/>
          <p:nvPr/>
        </p:nvSpPr>
        <p:spPr>
          <a:xfrm>
            <a:off x="6816182" y="4377091"/>
            <a:ext cx="67950" cy="67950"/>
          </a:xfrm>
          <a:prstGeom prst="ellipse">
            <a:avLst/>
          </a:prstGeom>
          <a:solidFill>
            <a:srgbClr val="FFFFFF">
              <a:alpha val="32000"/>
            </a:srgbClr>
          </a:solidFill>
          <a:ln/>
        </p:spPr>
        <p:txBody>
          <a:bodyPr/>
          <a:lstStyle/>
          <a:p>
            <a:endParaRPr/>
          </a:p>
        </p:txBody>
      </p:sp>
      <p:sp>
        <p:nvSpPr>
          <p:cNvPr id="17" name="Shape 15"/>
          <p:cNvSpPr/>
          <p:nvPr/>
        </p:nvSpPr>
        <p:spPr>
          <a:xfrm>
            <a:off x="1070720" y="174151"/>
            <a:ext cx="33216" cy="33216"/>
          </a:xfrm>
          <a:prstGeom prst="ellipse">
            <a:avLst/>
          </a:prstGeom>
          <a:solidFill>
            <a:srgbClr val="FFFFFF">
              <a:alpha val="27000"/>
            </a:srgbClr>
          </a:solidFill>
          <a:ln/>
        </p:spPr>
        <p:txBody>
          <a:bodyPr/>
          <a:lstStyle/>
          <a:p>
            <a:endParaRPr/>
          </a:p>
        </p:txBody>
      </p:sp>
      <p:sp>
        <p:nvSpPr>
          <p:cNvPr id="18" name="Shape 16"/>
          <p:cNvSpPr/>
          <p:nvPr/>
        </p:nvSpPr>
        <p:spPr>
          <a:xfrm>
            <a:off x="6111096" y="4671775"/>
            <a:ext cx="36959" cy="36959"/>
          </a:xfrm>
          <a:prstGeom prst="ellipse">
            <a:avLst/>
          </a:prstGeom>
          <a:solidFill>
            <a:srgbClr val="FFFFFF">
              <a:alpha val="26000"/>
            </a:srgbClr>
          </a:solidFill>
          <a:ln/>
        </p:spPr>
        <p:txBody>
          <a:bodyPr/>
          <a:lstStyle/>
          <a:p>
            <a:endParaRPr/>
          </a:p>
        </p:txBody>
      </p:sp>
      <p:sp>
        <p:nvSpPr>
          <p:cNvPr id="19" name="Shape 17"/>
          <p:cNvSpPr/>
          <p:nvPr/>
        </p:nvSpPr>
        <p:spPr>
          <a:xfrm>
            <a:off x="1449913" y="4487147"/>
            <a:ext cx="28724" cy="28724"/>
          </a:xfrm>
          <a:prstGeom prst="ellipse">
            <a:avLst/>
          </a:prstGeom>
          <a:solidFill>
            <a:srgbClr val="FFFFFF">
              <a:alpha val="31000"/>
            </a:srgbClr>
          </a:solidFill>
          <a:ln/>
        </p:spPr>
        <p:txBody>
          <a:bodyPr/>
          <a:lstStyle/>
          <a:p>
            <a:endParaRPr/>
          </a:p>
        </p:txBody>
      </p:sp>
      <p:sp>
        <p:nvSpPr>
          <p:cNvPr id="20" name="Shape 18"/>
          <p:cNvSpPr/>
          <p:nvPr/>
        </p:nvSpPr>
        <p:spPr>
          <a:xfrm>
            <a:off x="7776433" y="4769287"/>
            <a:ext cx="65257" cy="65257"/>
          </a:xfrm>
          <a:prstGeom prst="ellipse">
            <a:avLst/>
          </a:prstGeom>
          <a:solidFill>
            <a:srgbClr val="FFFFFF">
              <a:alpha val="75000"/>
            </a:srgbClr>
          </a:solidFill>
          <a:ln/>
        </p:spPr>
        <p:txBody>
          <a:bodyPr/>
          <a:lstStyle/>
          <a:p>
            <a:endParaRPr/>
          </a:p>
        </p:txBody>
      </p:sp>
      <p:sp>
        <p:nvSpPr>
          <p:cNvPr id="21" name="Shape 19"/>
          <p:cNvSpPr/>
          <p:nvPr/>
        </p:nvSpPr>
        <p:spPr>
          <a:xfrm>
            <a:off x="3687411" y="4800579"/>
            <a:ext cx="64658" cy="64658"/>
          </a:xfrm>
          <a:prstGeom prst="ellipse">
            <a:avLst/>
          </a:prstGeom>
          <a:solidFill>
            <a:srgbClr val="FFFFFF">
              <a:alpha val="46000"/>
            </a:srgbClr>
          </a:solidFill>
          <a:ln/>
        </p:spPr>
        <p:txBody>
          <a:bodyPr/>
          <a:lstStyle/>
          <a:p>
            <a:endParaRPr/>
          </a:p>
        </p:txBody>
      </p:sp>
      <p:sp>
        <p:nvSpPr>
          <p:cNvPr id="22" name="Shape 20"/>
          <p:cNvSpPr/>
          <p:nvPr/>
        </p:nvSpPr>
        <p:spPr>
          <a:xfrm>
            <a:off x="6810089" y="746905"/>
            <a:ext cx="69943" cy="69943"/>
          </a:xfrm>
          <a:prstGeom prst="ellipse">
            <a:avLst/>
          </a:prstGeom>
          <a:solidFill>
            <a:srgbClr val="FFFFFF">
              <a:alpha val="53000"/>
            </a:srgbClr>
          </a:solidFill>
          <a:ln/>
        </p:spPr>
        <p:txBody>
          <a:bodyPr/>
          <a:lstStyle/>
          <a:p>
            <a:endParaRPr/>
          </a:p>
        </p:txBody>
      </p:sp>
      <p:sp>
        <p:nvSpPr>
          <p:cNvPr id="23" name="Shape 21"/>
          <p:cNvSpPr/>
          <p:nvPr/>
        </p:nvSpPr>
        <p:spPr>
          <a:xfrm>
            <a:off x="6057651" y="4307725"/>
            <a:ext cx="37205" cy="37205"/>
          </a:xfrm>
          <a:prstGeom prst="ellipse">
            <a:avLst/>
          </a:prstGeom>
          <a:solidFill>
            <a:srgbClr val="FFFFFF">
              <a:alpha val="50000"/>
            </a:srgbClr>
          </a:solidFill>
          <a:ln/>
        </p:spPr>
        <p:txBody>
          <a:bodyPr/>
          <a:lstStyle/>
          <a:p>
            <a:endParaRPr/>
          </a:p>
        </p:txBody>
      </p:sp>
      <p:sp>
        <p:nvSpPr>
          <p:cNvPr id="24" name="Shape 22"/>
          <p:cNvSpPr/>
          <p:nvPr/>
        </p:nvSpPr>
        <p:spPr>
          <a:xfrm>
            <a:off x="501662" y="18452"/>
            <a:ext cx="29764" cy="29764"/>
          </a:xfrm>
          <a:prstGeom prst="ellipse">
            <a:avLst/>
          </a:prstGeom>
          <a:solidFill>
            <a:srgbClr val="FFFFFF">
              <a:alpha val="73000"/>
            </a:srgbClr>
          </a:solidFill>
          <a:ln/>
        </p:spPr>
        <p:txBody>
          <a:bodyPr/>
          <a:lstStyle/>
          <a:p>
            <a:endParaRPr/>
          </a:p>
        </p:txBody>
      </p:sp>
      <p:sp>
        <p:nvSpPr>
          <p:cNvPr id="25" name="Shape 23"/>
          <p:cNvSpPr/>
          <p:nvPr/>
        </p:nvSpPr>
        <p:spPr>
          <a:xfrm>
            <a:off x="1973523" y="398628"/>
            <a:ext cx="36257" cy="36257"/>
          </a:xfrm>
          <a:prstGeom prst="ellipse">
            <a:avLst/>
          </a:prstGeom>
          <a:solidFill>
            <a:srgbClr val="FFFFFF">
              <a:alpha val="51000"/>
            </a:srgbClr>
          </a:solidFill>
          <a:ln/>
        </p:spPr>
        <p:txBody>
          <a:bodyPr/>
          <a:lstStyle/>
          <a:p>
            <a:endParaRPr/>
          </a:p>
        </p:txBody>
      </p:sp>
      <p:sp>
        <p:nvSpPr>
          <p:cNvPr id="26" name="Shape 24"/>
          <p:cNvSpPr/>
          <p:nvPr/>
        </p:nvSpPr>
        <p:spPr>
          <a:xfrm>
            <a:off x="7906988" y="4637558"/>
            <a:ext cx="53942" cy="53942"/>
          </a:xfrm>
          <a:prstGeom prst="ellipse">
            <a:avLst/>
          </a:prstGeom>
          <a:solidFill>
            <a:srgbClr val="FFFFFF">
              <a:alpha val="29000"/>
            </a:srgbClr>
          </a:solidFill>
          <a:ln/>
        </p:spPr>
        <p:txBody>
          <a:bodyPr/>
          <a:lstStyle/>
          <a:p>
            <a:endParaRPr/>
          </a:p>
        </p:txBody>
      </p:sp>
      <p:sp>
        <p:nvSpPr>
          <p:cNvPr id="27" name="Shape 25"/>
          <p:cNvSpPr/>
          <p:nvPr/>
        </p:nvSpPr>
        <p:spPr>
          <a:xfrm>
            <a:off x="1611780" y="447923"/>
            <a:ext cx="50605" cy="50605"/>
          </a:xfrm>
          <a:prstGeom prst="ellipse">
            <a:avLst/>
          </a:prstGeom>
          <a:solidFill>
            <a:srgbClr val="FFFFFF">
              <a:alpha val="56000"/>
            </a:srgbClr>
          </a:solidFill>
          <a:ln/>
        </p:spPr>
        <p:txBody>
          <a:bodyPr/>
          <a:lstStyle/>
          <a:p>
            <a:endParaRPr/>
          </a:p>
        </p:txBody>
      </p:sp>
      <p:sp>
        <p:nvSpPr>
          <p:cNvPr id="28" name="Shape 26"/>
          <p:cNvSpPr/>
          <p:nvPr/>
        </p:nvSpPr>
        <p:spPr>
          <a:xfrm>
            <a:off x="8359207" y="4253222"/>
            <a:ext cx="41160" cy="41160"/>
          </a:xfrm>
          <a:prstGeom prst="ellipse">
            <a:avLst/>
          </a:prstGeom>
          <a:solidFill>
            <a:srgbClr val="FFFFFF">
              <a:alpha val="62000"/>
            </a:srgbClr>
          </a:solidFill>
          <a:ln/>
        </p:spPr>
        <p:txBody>
          <a:bodyPr/>
          <a:lstStyle/>
          <a:p>
            <a:endParaRPr/>
          </a:p>
        </p:txBody>
      </p:sp>
      <p:sp>
        <p:nvSpPr>
          <p:cNvPr id="29" name="Shape 27"/>
          <p:cNvSpPr/>
          <p:nvPr/>
        </p:nvSpPr>
        <p:spPr>
          <a:xfrm>
            <a:off x="2167321" y="111592"/>
            <a:ext cx="35574" cy="35574"/>
          </a:xfrm>
          <a:prstGeom prst="ellipse">
            <a:avLst/>
          </a:prstGeom>
          <a:solidFill>
            <a:srgbClr val="FFFFFF">
              <a:alpha val="73000"/>
            </a:srgbClr>
          </a:solidFill>
          <a:ln/>
        </p:spPr>
        <p:txBody>
          <a:bodyPr/>
          <a:lstStyle/>
          <a:p>
            <a:endParaRPr/>
          </a:p>
        </p:txBody>
      </p:sp>
      <p:sp>
        <p:nvSpPr>
          <p:cNvPr id="30" name="Shape 28"/>
          <p:cNvSpPr/>
          <p:nvPr/>
        </p:nvSpPr>
        <p:spPr>
          <a:xfrm>
            <a:off x="1998826" y="4215583"/>
            <a:ext cx="46317" cy="46317"/>
          </a:xfrm>
          <a:prstGeom prst="ellipse">
            <a:avLst/>
          </a:prstGeom>
          <a:solidFill>
            <a:srgbClr val="FFFFFF">
              <a:alpha val="28000"/>
            </a:srgbClr>
          </a:solidFill>
          <a:ln/>
        </p:spPr>
        <p:txBody>
          <a:bodyPr/>
          <a:lstStyle/>
          <a:p>
            <a:endParaRPr/>
          </a:p>
        </p:txBody>
      </p:sp>
      <p:sp>
        <p:nvSpPr>
          <p:cNvPr id="31" name="Shape 29"/>
          <p:cNvSpPr/>
          <p:nvPr/>
        </p:nvSpPr>
        <p:spPr>
          <a:xfrm>
            <a:off x="3799866" y="4143799"/>
            <a:ext cx="46985" cy="46985"/>
          </a:xfrm>
          <a:prstGeom prst="ellipse">
            <a:avLst/>
          </a:prstGeom>
          <a:solidFill>
            <a:srgbClr val="FFFFFF">
              <a:alpha val="55000"/>
            </a:srgbClr>
          </a:solidFill>
          <a:ln/>
        </p:spPr>
        <p:txBody>
          <a:bodyPr/>
          <a:lstStyle/>
          <a:p>
            <a:endParaRPr/>
          </a:p>
        </p:txBody>
      </p:sp>
      <p:sp>
        <p:nvSpPr>
          <p:cNvPr id="32" name="Shape 30"/>
          <p:cNvSpPr/>
          <p:nvPr/>
        </p:nvSpPr>
        <p:spPr>
          <a:xfrm>
            <a:off x="2076581" y="578539"/>
            <a:ext cx="43425" cy="43425"/>
          </a:xfrm>
          <a:prstGeom prst="ellipse">
            <a:avLst/>
          </a:prstGeom>
          <a:solidFill>
            <a:srgbClr val="FFFFFF">
              <a:alpha val="35000"/>
            </a:srgbClr>
          </a:solidFill>
          <a:ln/>
        </p:spPr>
        <p:txBody>
          <a:bodyPr/>
          <a:lstStyle/>
          <a:p>
            <a:endParaRPr/>
          </a:p>
        </p:txBody>
      </p:sp>
      <p:sp>
        <p:nvSpPr>
          <p:cNvPr id="33" name="Shape 31"/>
          <p:cNvSpPr/>
          <p:nvPr/>
        </p:nvSpPr>
        <p:spPr>
          <a:xfrm>
            <a:off x="2103674" y="56777"/>
            <a:ext cx="47635" cy="47635"/>
          </a:xfrm>
          <a:prstGeom prst="ellipse">
            <a:avLst/>
          </a:prstGeom>
          <a:solidFill>
            <a:srgbClr val="FFFFFF">
              <a:alpha val="75000"/>
            </a:srgbClr>
          </a:solidFill>
          <a:ln/>
        </p:spPr>
        <p:txBody>
          <a:bodyPr/>
          <a:lstStyle/>
          <a:p>
            <a:endParaRPr/>
          </a:p>
        </p:txBody>
      </p:sp>
      <p:sp>
        <p:nvSpPr>
          <p:cNvPr id="34" name="Shape 32"/>
          <p:cNvSpPr/>
          <p:nvPr/>
        </p:nvSpPr>
        <p:spPr>
          <a:xfrm>
            <a:off x="788969" y="4821834"/>
            <a:ext cx="32467" cy="32467"/>
          </a:xfrm>
          <a:prstGeom prst="ellipse">
            <a:avLst/>
          </a:prstGeom>
          <a:solidFill>
            <a:srgbClr val="FFFFFF">
              <a:alpha val="51000"/>
            </a:srgbClr>
          </a:solidFill>
          <a:ln/>
        </p:spPr>
        <p:txBody>
          <a:bodyPr/>
          <a:lstStyle/>
          <a:p>
            <a:endParaRPr/>
          </a:p>
        </p:txBody>
      </p:sp>
      <p:sp>
        <p:nvSpPr>
          <p:cNvPr id="35" name="Shape 33"/>
          <p:cNvSpPr/>
          <p:nvPr/>
        </p:nvSpPr>
        <p:spPr>
          <a:xfrm>
            <a:off x="5870633" y="480670"/>
            <a:ext cx="40468" cy="40468"/>
          </a:xfrm>
          <a:prstGeom prst="ellipse">
            <a:avLst/>
          </a:prstGeom>
          <a:solidFill>
            <a:srgbClr val="FFFFFF">
              <a:alpha val="48000"/>
            </a:srgbClr>
          </a:solidFill>
          <a:ln/>
        </p:spPr>
        <p:txBody>
          <a:bodyPr/>
          <a:lstStyle/>
          <a:p>
            <a:endParaRPr/>
          </a:p>
        </p:txBody>
      </p:sp>
      <p:sp>
        <p:nvSpPr>
          <p:cNvPr id="36" name="Shape 34"/>
          <p:cNvSpPr/>
          <p:nvPr/>
        </p:nvSpPr>
        <p:spPr>
          <a:xfrm>
            <a:off x="6230637" y="4114577"/>
            <a:ext cx="40718" cy="40718"/>
          </a:xfrm>
          <a:prstGeom prst="ellipse">
            <a:avLst/>
          </a:prstGeom>
          <a:solidFill>
            <a:srgbClr val="FFFFFF">
              <a:alpha val="70000"/>
            </a:srgbClr>
          </a:solidFill>
          <a:ln/>
        </p:spPr>
        <p:txBody>
          <a:bodyPr/>
          <a:lstStyle/>
          <a:p>
            <a:endParaRPr/>
          </a:p>
        </p:txBody>
      </p:sp>
      <p:sp>
        <p:nvSpPr>
          <p:cNvPr id="37" name="Shape 35"/>
          <p:cNvSpPr/>
          <p:nvPr/>
        </p:nvSpPr>
        <p:spPr>
          <a:xfrm>
            <a:off x="5963951" y="4799633"/>
            <a:ext cx="39834" cy="39834"/>
          </a:xfrm>
          <a:prstGeom prst="ellipse">
            <a:avLst/>
          </a:prstGeom>
          <a:solidFill>
            <a:srgbClr val="FFFFFF">
              <a:alpha val="22000"/>
            </a:srgbClr>
          </a:solidFill>
          <a:ln/>
        </p:spPr>
        <p:txBody>
          <a:bodyPr/>
          <a:lstStyle/>
          <a:p>
            <a:endParaRPr/>
          </a:p>
        </p:txBody>
      </p:sp>
      <p:sp>
        <p:nvSpPr>
          <p:cNvPr id="38" name="Shape 36"/>
          <p:cNvSpPr/>
          <p:nvPr/>
        </p:nvSpPr>
        <p:spPr>
          <a:xfrm>
            <a:off x="2620774" y="757641"/>
            <a:ext cx="32475" cy="32475"/>
          </a:xfrm>
          <a:prstGeom prst="ellipse">
            <a:avLst/>
          </a:prstGeom>
          <a:solidFill>
            <a:srgbClr val="FFFFFF">
              <a:alpha val="39000"/>
            </a:srgbClr>
          </a:solidFill>
          <a:ln/>
        </p:spPr>
        <p:txBody>
          <a:bodyPr/>
          <a:lstStyle/>
          <a:p>
            <a:endParaRPr/>
          </a:p>
        </p:txBody>
      </p:sp>
      <p:sp>
        <p:nvSpPr>
          <p:cNvPr id="39" name="Shape 37"/>
          <p:cNvSpPr/>
          <p:nvPr/>
        </p:nvSpPr>
        <p:spPr>
          <a:xfrm>
            <a:off x="7728664" y="4655507"/>
            <a:ext cx="44958" cy="44958"/>
          </a:xfrm>
          <a:prstGeom prst="ellipse">
            <a:avLst/>
          </a:prstGeom>
          <a:solidFill>
            <a:srgbClr val="FFFFFF">
              <a:alpha val="43000"/>
            </a:srgbClr>
          </a:solidFill>
          <a:ln/>
        </p:spPr>
        <p:txBody>
          <a:bodyPr/>
          <a:lstStyle/>
          <a:p>
            <a:endParaRPr/>
          </a:p>
        </p:txBody>
      </p:sp>
      <p:sp>
        <p:nvSpPr>
          <p:cNvPr id="40" name="Shape 38"/>
          <p:cNvSpPr/>
          <p:nvPr/>
        </p:nvSpPr>
        <p:spPr>
          <a:xfrm>
            <a:off x="2470942" y="4771520"/>
            <a:ext cx="30355" cy="30355"/>
          </a:xfrm>
          <a:prstGeom prst="ellipse">
            <a:avLst/>
          </a:prstGeom>
          <a:solidFill>
            <a:srgbClr val="FFFFFF">
              <a:alpha val="51000"/>
            </a:srgbClr>
          </a:solidFill>
          <a:ln/>
        </p:spPr>
        <p:txBody>
          <a:bodyPr/>
          <a:lstStyle/>
          <a:p>
            <a:endParaRPr/>
          </a:p>
        </p:txBody>
      </p:sp>
      <p:sp>
        <p:nvSpPr>
          <p:cNvPr id="41" name="Shape 39"/>
          <p:cNvSpPr/>
          <p:nvPr/>
        </p:nvSpPr>
        <p:spPr>
          <a:xfrm>
            <a:off x="1910419" y="4482037"/>
            <a:ext cx="56317" cy="56317"/>
          </a:xfrm>
          <a:prstGeom prst="ellipse">
            <a:avLst/>
          </a:prstGeom>
          <a:solidFill>
            <a:srgbClr val="FFFFFF">
              <a:alpha val="40000"/>
            </a:srgbClr>
          </a:solidFill>
          <a:ln/>
        </p:spPr>
        <p:txBody>
          <a:bodyPr/>
          <a:lstStyle/>
          <a:p>
            <a:endParaRPr/>
          </a:p>
        </p:txBody>
      </p:sp>
      <p:sp>
        <p:nvSpPr>
          <p:cNvPr id="42" name="Rounded Rectangle 41"/>
          <p:cNvSpPr/>
          <p:nvPr/>
        </p:nvSpPr>
        <p:spPr>
          <a:xfrm>
            <a:off x="320040" y="301752"/>
            <a:ext cx="2834640" cy="466344"/>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43" name="TextBox 42"/>
          <p:cNvSpPr txBox="1"/>
          <p:nvPr/>
        </p:nvSpPr>
        <p:spPr>
          <a:xfrm>
            <a:off x="320040" y="301752"/>
            <a:ext cx="2834640" cy="466344"/>
          </a:xfrm>
          <a:prstGeom prst="rect">
            <a:avLst/>
          </a:prstGeom>
          <a:noFill/>
          <a:ln>
            <a:noFill/>
          </a:ln>
        </p:spPr>
        <p:txBody>
          <a:bodyPr wrap="square" anchor="ctr"/>
          <a:lstStyle/>
          <a:p>
            <a:pPr algn="ctr"/>
            <a:r>
              <a:rPr sz="1400" b="1">
                <a:solidFill>
                  <a:srgbClr val="241F4E"/>
                </a:solidFill>
                <a:latin typeface="Arial Rounded MT Bold"/>
              </a:rPr>
              <a:t>DAY 5</a:t>
            </a:r>
          </a:p>
        </p:txBody>
      </p:sp>
      <p:sp>
        <p:nvSpPr>
          <p:cNvPr id="44" name="TextBox 43"/>
          <p:cNvSpPr txBox="1"/>
          <p:nvPr/>
        </p:nvSpPr>
        <p:spPr>
          <a:xfrm>
            <a:off x="5486400" y="301752"/>
            <a:ext cx="3291840" cy="466344"/>
          </a:xfrm>
          <a:prstGeom prst="rect">
            <a:avLst/>
          </a:prstGeom>
          <a:noFill/>
          <a:ln>
            <a:noFill/>
          </a:ln>
        </p:spPr>
        <p:txBody>
          <a:bodyPr wrap="square" anchor="ctr"/>
          <a:lstStyle/>
          <a:p>
            <a:pPr algn="r"/>
            <a:r>
              <a:rPr sz="1800" b="1">
                <a:solidFill>
                  <a:srgbClr val="FFFFFF"/>
                </a:solidFill>
                <a:latin typeface="Arial Rounded MT Bold"/>
              </a:rPr>
              <a:t>MOVE</a:t>
            </a:r>
          </a:p>
        </p:txBody>
      </p:sp>
      <p:sp>
        <p:nvSpPr>
          <p:cNvPr id="45" name="TextBox 44"/>
          <p:cNvSpPr txBox="1"/>
          <p:nvPr/>
        </p:nvSpPr>
        <p:spPr>
          <a:xfrm>
            <a:off x="0" y="658368"/>
            <a:ext cx="9144000" cy="548640"/>
          </a:xfrm>
          <a:prstGeom prst="rect">
            <a:avLst/>
          </a:prstGeom>
          <a:noFill/>
          <a:ln>
            <a:noFill/>
          </a:ln>
        </p:spPr>
        <p:txBody>
          <a:bodyPr wrap="square" anchor="ctr"/>
          <a:lstStyle/>
          <a:p>
            <a:pPr algn="ctr"/>
            <a:r>
              <a:rPr sz="2800" b="1">
                <a:solidFill>
                  <a:srgbClr val="FFFFFF"/>
                </a:solidFill>
                <a:latin typeface="Arial Rounded MT Bold"/>
              </a:rPr>
              <a:t>🎬 Sing &amp; move with the video!</a:t>
            </a:r>
          </a:p>
        </p:txBody>
      </p:sp>
      <p:pic>
        <p:nvPicPr>
          <p:cNvPr id="46" name="hsk720.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7360" y="1371600"/>
            <a:ext cx="5669280" cy="3191256"/>
          </a:xfrm>
          <a:prstGeom prst="rect">
            <a:avLst/>
          </a:prstGeom>
        </p:spPr>
      </p:pic>
      <p:sp>
        <p:nvSpPr>
          <p:cNvPr id="47" name="TextBox 46"/>
          <p:cNvSpPr txBox="1"/>
          <p:nvPr/>
        </p:nvSpPr>
        <p:spPr>
          <a:xfrm>
            <a:off x="0" y="4645152"/>
            <a:ext cx="9144000" cy="384048"/>
          </a:xfrm>
          <a:prstGeom prst="rect">
            <a:avLst/>
          </a:prstGeom>
          <a:noFill/>
          <a:ln>
            <a:noFill/>
          </a:ln>
        </p:spPr>
        <p:txBody>
          <a:bodyPr wrap="square" anchor="ctr"/>
          <a:lstStyle/>
          <a:p>
            <a:pPr algn="ctr"/>
            <a:r>
              <a:rPr sz="1800" b="1">
                <a:solidFill>
                  <a:srgbClr val="9B8CFF"/>
                </a:solidFill>
                <a:latin typeface="Helvetica Neue"/>
              </a:rPr>
              <a:t>Everybody stand up — let's move!</a:t>
            </a:r>
          </a:p>
        </p:txBody>
      </p:sp>
    </p:spTree>
  </p:cSld>
  <p:clrMapOvr>
    <a:masterClrMapping/>
  </p:clrMapOvr>
  <p:timing>
    <p:tnLst>
      <p:par>
        <p:cTn id="1" dur="indefinite" restart="never" nodeType="tmRoot">
          <p:childTnLst>
            <p:video>
              <p:cMediaNode vol="80000">
                <p:cTn id="2" fill="hold" display="0">
                  <p:stCondLst>
                    <p:cond delay="indefinite"/>
                  </p:stCondLst>
                </p:cTn>
                <p:tgtEl>
                  <p:spTgt spid="4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pic>
        <p:nvPicPr>
          <p:cNvPr id="2" name="Picture 1" descr="head.png"/>
          <p:cNvPicPr>
            <a:picLocks noChangeAspect="1"/>
          </p:cNvPicPr>
          <p:nvPr/>
        </p:nvPicPr>
        <p:blipFill>
          <a:blip r:embed="rId2"/>
          <a:stretch>
            <a:fillRect/>
          </a:stretch>
        </p:blipFill>
        <p:spPr>
          <a:xfrm>
            <a:off x="182879" y="502920"/>
            <a:ext cx="2057400" cy="2057400"/>
          </a:xfrm>
          <a:prstGeom prst="rect">
            <a:avLst/>
          </a:prstGeom>
        </p:spPr>
      </p:pic>
      <p:sp>
        <p:nvSpPr>
          <p:cNvPr id="3" name="TextBox 2"/>
          <p:cNvSpPr txBox="1"/>
          <p:nvPr/>
        </p:nvSpPr>
        <p:spPr>
          <a:xfrm>
            <a:off x="91439" y="2697480"/>
            <a:ext cx="2240280" cy="411480"/>
          </a:xfrm>
          <a:prstGeom prst="rect">
            <a:avLst/>
          </a:prstGeom>
          <a:noFill/>
        </p:spPr>
        <p:txBody>
          <a:bodyPr wrap="square" anchor="ctr">
            <a:spAutoFit/>
          </a:bodyPr>
          <a:lstStyle/>
          <a:p>
            <a:pPr algn="ctr"/>
            <a:r>
              <a:rPr sz="2300" b="1">
                <a:solidFill>
                  <a:srgbClr val="FF5D5D"/>
                </a:solidFill>
                <a:latin typeface="Arial Rounded MT Bold"/>
              </a:rPr>
              <a:t>head</a:t>
            </a:r>
          </a:p>
        </p:txBody>
      </p:sp>
      <p:pic>
        <p:nvPicPr>
          <p:cNvPr id="4" name="Picture 3" descr="shoulders.png"/>
          <p:cNvPicPr>
            <a:picLocks noChangeAspect="1"/>
          </p:cNvPicPr>
          <p:nvPr/>
        </p:nvPicPr>
        <p:blipFill>
          <a:blip r:embed="rId3"/>
          <a:stretch>
            <a:fillRect/>
          </a:stretch>
        </p:blipFill>
        <p:spPr>
          <a:xfrm>
            <a:off x="2628960" y="97840"/>
            <a:ext cx="1645799" cy="2553919"/>
          </a:xfrm>
          <a:prstGeom prst="rect">
            <a:avLst/>
          </a:prstGeom>
        </p:spPr>
      </p:pic>
      <p:sp>
        <p:nvSpPr>
          <p:cNvPr id="5" name="TextBox 4"/>
          <p:cNvSpPr txBox="1"/>
          <p:nvPr/>
        </p:nvSpPr>
        <p:spPr>
          <a:xfrm>
            <a:off x="2331720" y="2697480"/>
            <a:ext cx="2240280" cy="411480"/>
          </a:xfrm>
          <a:prstGeom prst="rect">
            <a:avLst/>
          </a:prstGeom>
          <a:noFill/>
        </p:spPr>
        <p:txBody>
          <a:bodyPr wrap="square" anchor="ctr">
            <a:spAutoFit/>
          </a:bodyPr>
          <a:lstStyle/>
          <a:p>
            <a:pPr algn="ctr"/>
            <a:r>
              <a:rPr sz="2300" b="1">
                <a:solidFill>
                  <a:srgbClr val="2E7DD2"/>
                </a:solidFill>
                <a:latin typeface="Arial Rounded MT Bold"/>
              </a:rPr>
              <a:t>shoulders</a:t>
            </a:r>
          </a:p>
        </p:txBody>
      </p:sp>
      <p:pic>
        <p:nvPicPr>
          <p:cNvPr id="6" name="Picture 5" descr="knees.png"/>
          <p:cNvPicPr>
            <a:picLocks noChangeAspect="1"/>
          </p:cNvPicPr>
          <p:nvPr/>
        </p:nvPicPr>
        <p:blipFill>
          <a:blip r:embed="rId4"/>
          <a:stretch>
            <a:fillRect/>
          </a:stretch>
        </p:blipFill>
        <p:spPr>
          <a:xfrm>
            <a:off x="4663440" y="413372"/>
            <a:ext cx="2057400" cy="2236494"/>
          </a:xfrm>
          <a:prstGeom prst="rect">
            <a:avLst/>
          </a:prstGeom>
        </p:spPr>
      </p:pic>
      <p:sp>
        <p:nvSpPr>
          <p:cNvPr id="7" name="TextBox 6"/>
          <p:cNvSpPr txBox="1"/>
          <p:nvPr/>
        </p:nvSpPr>
        <p:spPr>
          <a:xfrm>
            <a:off x="4572000" y="2697480"/>
            <a:ext cx="2240280" cy="411480"/>
          </a:xfrm>
          <a:prstGeom prst="rect">
            <a:avLst/>
          </a:prstGeom>
          <a:noFill/>
        </p:spPr>
        <p:txBody>
          <a:bodyPr wrap="square" anchor="ctr">
            <a:spAutoFit/>
          </a:bodyPr>
          <a:lstStyle/>
          <a:p>
            <a:pPr algn="ctr"/>
            <a:r>
              <a:rPr sz="2300" b="1">
                <a:solidFill>
                  <a:srgbClr val="2E9E5B"/>
                </a:solidFill>
                <a:latin typeface="Arial Rounded MT Bold"/>
              </a:rPr>
              <a:t>knees</a:t>
            </a:r>
          </a:p>
        </p:txBody>
      </p:sp>
      <p:pic>
        <p:nvPicPr>
          <p:cNvPr id="8" name="Picture 7" descr="toes.png"/>
          <p:cNvPicPr>
            <a:picLocks noChangeAspect="1"/>
          </p:cNvPicPr>
          <p:nvPr/>
        </p:nvPicPr>
        <p:blipFill>
          <a:blip r:embed="rId5"/>
          <a:stretch>
            <a:fillRect/>
          </a:stretch>
        </p:blipFill>
        <p:spPr>
          <a:xfrm>
            <a:off x="6963363" y="411480"/>
            <a:ext cx="1938113" cy="2240280"/>
          </a:xfrm>
          <a:prstGeom prst="rect">
            <a:avLst/>
          </a:prstGeom>
        </p:spPr>
      </p:pic>
      <p:sp>
        <p:nvSpPr>
          <p:cNvPr id="9" name="TextBox 8"/>
          <p:cNvSpPr txBox="1"/>
          <p:nvPr/>
        </p:nvSpPr>
        <p:spPr>
          <a:xfrm>
            <a:off x="6812280" y="2697480"/>
            <a:ext cx="2240280" cy="411480"/>
          </a:xfrm>
          <a:prstGeom prst="rect">
            <a:avLst/>
          </a:prstGeom>
          <a:noFill/>
        </p:spPr>
        <p:txBody>
          <a:bodyPr wrap="square" anchor="ctr">
            <a:spAutoFit/>
          </a:bodyPr>
          <a:lstStyle/>
          <a:p>
            <a:pPr algn="ctr"/>
            <a:r>
              <a:rPr sz="2300" b="1">
                <a:solidFill>
                  <a:srgbClr val="7C5CD0"/>
                </a:solidFill>
                <a:latin typeface="Arial Rounded MT Bold"/>
              </a:rPr>
              <a:t>toes</a:t>
            </a:r>
          </a:p>
        </p:txBody>
      </p:sp>
      <p:sp>
        <p:nvSpPr>
          <p:cNvPr id="10" name="TextBox 9"/>
          <p:cNvSpPr txBox="1"/>
          <p:nvPr/>
        </p:nvSpPr>
        <p:spPr>
          <a:xfrm>
            <a:off x="274320" y="3429000"/>
            <a:ext cx="8595360" cy="1188720"/>
          </a:xfrm>
          <a:prstGeom prst="rect">
            <a:avLst/>
          </a:prstGeom>
          <a:noFill/>
        </p:spPr>
        <p:txBody>
          <a:bodyPr wrap="square" anchor="ctr">
            <a:spAutoFit/>
          </a:bodyPr>
          <a:lstStyle/>
          <a:p>
            <a:pPr algn="ctr"/>
            <a:r>
              <a:rPr sz="2800" b="1">
                <a:solidFill>
                  <a:srgbClr val="FF5D5D"/>
                </a:solidFill>
                <a:latin typeface="Arial Rounded MT Bold"/>
              </a:rPr>
              <a:t>Head</a:t>
            </a:r>
            <a:r>
              <a:rPr sz="2800" b="1">
                <a:solidFill>
                  <a:srgbClr val="241F4E"/>
                </a:solidFill>
                <a:latin typeface="Arial Rounded MT Bold"/>
              </a:rPr>
              <a:t>, </a:t>
            </a:r>
            <a:r>
              <a:rPr sz="2800" b="1">
                <a:solidFill>
                  <a:srgbClr val="2E7DD2"/>
                </a:solidFill>
                <a:latin typeface="Arial Rounded MT Bold"/>
              </a:rPr>
              <a:t>shoulders</a:t>
            </a:r>
            <a:r>
              <a:rPr sz="2800" b="1">
                <a:solidFill>
                  <a:srgbClr val="241F4E"/>
                </a:solidFill>
                <a:latin typeface="Arial Rounded MT Bold"/>
              </a:rPr>
              <a:t>, </a:t>
            </a:r>
            <a:r>
              <a:rPr sz="2800" b="1">
                <a:solidFill>
                  <a:srgbClr val="2E9E5B"/>
                </a:solidFill>
                <a:latin typeface="Arial Rounded MT Bold"/>
              </a:rPr>
              <a:t>knees</a:t>
            </a:r>
            <a:r>
              <a:rPr sz="2800" b="1">
                <a:solidFill>
                  <a:srgbClr val="241F4E"/>
                </a:solidFill>
                <a:latin typeface="Arial Rounded MT Bold"/>
              </a:rPr>
              <a:t> and </a:t>
            </a:r>
            <a:r>
              <a:rPr sz="2800" b="1">
                <a:solidFill>
                  <a:srgbClr val="7C5CD0"/>
                </a:solidFill>
                <a:latin typeface="Arial Rounded MT Bold"/>
              </a:rPr>
              <a:t>toes</a:t>
            </a:r>
            <a:r>
              <a:rPr sz="2800" b="1">
                <a:solidFill>
                  <a:srgbClr val="241F4E"/>
                </a:solidFill>
                <a:latin typeface="Arial Rounded MT Bold"/>
              </a:rPr>
              <a:t>, </a:t>
            </a:r>
            <a:r>
              <a:rPr sz="2800" b="1">
                <a:solidFill>
                  <a:srgbClr val="2E9E5B"/>
                </a:solidFill>
                <a:latin typeface="Arial Rounded MT Bold"/>
              </a:rPr>
              <a:t>knees</a:t>
            </a:r>
            <a:r>
              <a:rPr sz="2800" b="1">
                <a:solidFill>
                  <a:srgbClr val="241F4E"/>
                </a:solidFill>
                <a:latin typeface="Arial Rounded MT Bold"/>
              </a:rPr>
              <a:t> and </a:t>
            </a:r>
            <a:r>
              <a:rPr sz="2800" b="1">
                <a:solidFill>
                  <a:srgbClr val="7C5CD0"/>
                </a:solidFill>
                <a:latin typeface="Arial Rounded MT Bold"/>
              </a:rPr>
              <a:t>toes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pic>
        <p:nvPicPr>
          <p:cNvPr id="2" name="Picture 1" descr="eyes.png"/>
          <p:cNvPicPr>
            <a:picLocks noChangeAspect="1"/>
          </p:cNvPicPr>
          <p:nvPr/>
        </p:nvPicPr>
        <p:blipFill>
          <a:blip r:embed="rId2"/>
          <a:stretch>
            <a:fillRect/>
          </a:stretch>
        </p:blipFill>
        <p:spPr>
          <a:xfrm>
            <a:off x="182879" y="502920"/>
            <a:ext cx="2057400" cy="2057400"/>
          </a:xfrm>
          <a:prstGeom prst="rect">
            <a:avLst/>
          </a:prstGeom>
        </p:spPr>
      </p:pic>
      <p:sp>
        <p:nvSpPr>
          <p:cNvPr id="3" name="TextBox 2"/>
          <p:cNvSpPr txBox="1"/>
          <p:nvPr/>
        </p:nvSpPr>
        <p:spPr>
          <a:xfrm>
            <a:off x="91439" y="2697480"/>
            <a:ext cx="2240280" cy="411480"/>
          </a:xfrm>
          <a:prstGeom prst="rect">
            <a:avLst/>
          </a:prstGeom>
          <a:noFill/>
        </p:spPr>
        <p:txBody>
          <a:bodyPr wrap="square" anchor="ctr">
            <a:spAutoFit/>
          </a:bodyPr>
          <a:lstStyle/>
          <a:p>
            <a:pPr algn="ctr"/>
            <a:r>
              <a:rPr sz="2300" b="1">
                <a:solidFill>
                  <a:srgbClr val="FF5D5D"/>
                </a:solidFill>
                <a:latin typeface="Arial Rounded MT Bold"/>
              </a:rPr>
              <a:t>eyes</a:t>
            </a:r>
          </a:p>
        </p:txBody>
      </p:sp>
      <p:pic>
        <p:nvPicPr>
          <p:cNvPr id="4" name="Picture 3" descr="ears.png"/>
          <p:cNvPicPr>
            <a:picLocks noChangeAspect="1"/>
          </p:cNvPicPr>
          <p:nvPr/>
        </p:nvPicPr>
        <p:blipFill>
          <a:blip r:embed="rId3"/>
          <a:stretch>
            <a:fillRect/>
          </a:stretch>
        </p:blipFill>
        <p:spPr>
          <a:xfrm>
            <a:off x="2423160" y="448485"/>
            <a:ext cx="2057400" cy="2166268"/>
          </a:xfrm>
          <a:prstGeom prst="rect">
            <a:avLst/>
          </a:prstGeom>
        </p:spPr>
      </p:pic>
      <p:sp>
        <p:nvSpPr>
          <p:cNvPr id="5" name="TextBox 4"/>
          <p:cNvSpPr txBox="1"/>
          <p:nvPr/>
        </p:nvSpPr>
        <p:spPr>
          <a:xfrm>
            <a:off x="2331720" y="2697480"/>
            <a:ext cx="2240280" cy="411480"/>
          </a:xfrm>
          <a:prstGeom prst="rect">
            <a:avLst/>
          </a:prstGeom>
          <a:noFill/>
        </p:spPr>
        <p:txBody>
          <a:bodyPr wrap="square" anchor="ctr">
            <a:spAutoFit/>
          </a:bodyPr>
          <a:lstStyle/>
          <a:p>
            <a:pPr algn="ctr"/>
            <a:r>
              <a:rPr sz="2300" b="1">
                <a:solidFill>
                  <a:srgbClr val="2E7DD2"/>
                </a:solidFill>
                <a:latin typeface="Arial Rounded MT Bold"/>
              </a:rPr>
              <a:t>ears</a:t>
            </a:r>
          </a:p>
        </p:txBody>
      </p:sp>
      <p:pic>
        <p:nvPicPr>
          <p:cNvPr id="6" name="Picture 5" descr="mouth.png"/>
          <p:cNvPicPr>
            <a:picLocks noChangeAspect="1"/>
          </p:cNvPicPr>
          <p:nvPr/>
        </p:nvPicPr>
        <p:blipFill>
          <a:blip r:embed="rId4"/>
          <a:stretch>
            <a:fillRect/>
          </a:stretch>
        </p:blipFill>
        <p:spPr>
          <a:xfrm>
            <a:off x="4663440" y="490721"/>
            <a:ext cx="2057400" cy="2081796"/>
          </a:xfrm>
          <a:prstGeom prst="rect">
            <a:avLst/>
          </a:prstGeom>
        </p:spPr>
      </p:pic>
      <p:sp>
        <p:nvSpPr>
          <p:cNvPr id="7" name="TextBox 6"/>
          <p:cNvSpPr txBox="1"/>
          <p:nvPr/>
        </p:nvSpPr>
        <p:spPr>
          <a:xfrm>
            <a:off x="4572000" y="2697480"/>
            <a:ext cx="2240280" cy="411480"/>
          </a:xfrm>
          <a:prstGeom prst="rect">
            <a:avLst/>
          </a:prstGeom>
          <a:noFill/>
        </p:spPr>
        <p:txBody>
          <a:bodyPr wrap="square" anchor="ctr">
            <a:spAutoFit/>
          </a:bodyPr>
          <a:lstStyle/>
          <a:p>
            <a:pPr algn="ctr"/>
            <a:r>
              <a:rPr sz="2300" b="1">
                <a:solidFill>
                  <a:srgbClr val="2E9E5B"/>
                </a:solidFill>
                <a:latin typeface="Arial Rounded MT Bold"/>
              </a:rPr>
              <a:t>mouth</a:t>
            </a:r>
          </a:p>
        </p:txBody>
      </p:sp>
      <p:pic>
        <p:nvPicPr>
          <p:cNvPr id="8" name="Picture 7" descr="nose.png"/>
          <p:cNvPicPr>
            <a:picLocks noChangeAspect="1"/>
          </p:cNvPicPr>
          <p:nvPr/>
        </p:nvPicPr>
        <p:blipFill>
          <a:blip r:embed="rId5"/>
          <a:stretch>
            <a:fillRect/>
          </a:stretch>
        </p:blipFill>
        <p:spPr>
          <a:xfrm>
            <a:off x="6912917" y="411480"/>
            <a:ext cx="2039004" cy="2240280"/>
          </a:xfrm>
          <a:prstGeom prst="rect">
            <a:avLst/>
          </a:prstGeom>
        </p:spPr>
      </p:pic>
      <p:sp>
        <p:nvSpPr>
          <p:cNvPr id="9" name="TextBox 8"/>
          <p:cNvSpPr txBox="1"/>
          <p:nvPr/>
        </p:nvSpPr>
        <p:spPr>
          <a:xfrm>
            <a:off x="6812280" y="2697480"/>
            <a:ext cx="2240280" cy="411480"/>
          </a:xfrm>
          <a:prstGeom prst="rect">
            <a:avLst/>
          </a:prstGeom>
          <a:noFill/>
        </p:spPr>
        <p:txBody>
          <a:bodyPr wrap="square" anchor="ctr">
            <a:spAutoFit/>
          </a:bodyPr>
          <a:lstStyle/>
          <a:p>
            <a:pPr algn="ctr"/>
            <a:r>
              <a:rPr sz="2300" b="1">
                <a:solidFill>
                  <a:srgbClr val="7C5CD0"/>
                </a:solidFill>
                <a:latin typeface="Arial Rounded MT Bold"/>
              </a:rPr>
              <a:t>nose</a:t>
            </a:r>
          </a:p>
        </p:txBody>
      </p:sp>
      <p:sp>
        <p:nvSpPr>
          <p:cNvPr id="10" name="TextBox 9"/>
          <p:cNvSpPr txBox="1"/>
          <p:nvPr/>
        </p:nvSpPr>
        <p:spPr>
          <a:xfrm>
            <a:off x="274320" y="3429000"/>
            <a:ext cx="8595360" cy="1188720"/>
          </a:xfrm>
          <a:prstGeom prst="rect">
            <a:avLst/>
          </a:prstGeom>
          <a:noFill/>
        </p:spPr>
        <p:txBody>
          <a:bodyPr wrap="square" anchor="ctr">
            <a:spAutoFit/>
          </a:bodyPr>
          <a:lstStyle/>
          <a:p>
            <a:pPr algn="ctr"/>
            <a:r>
              <a:rPr sz="2800" b="1">
                <a:solidFill>
                  <a:srgbClr val="FF5D5D"/>
                </a:solidFill>
                <a:latin typeface="Arial Rounded MT Bold"/>
              </a:rPr>
              <a:t>Eyes</a:t>
            </a:r>
            <a:r>
              <a:rPr sz="2800" b="1">
                <a:solidFill>
                  <a:srgbClr val="241F4E"/>
                </a:solidFill>
                <a:latin typeface="Arial Rounded MT Bold"/>
              </a:rPr>
              <a:t> and </a:t>
            </a:r>
            <a:r>
              <a:rPr sz="2800" b="1">
                <a:solidFill>
                  <a:srgbClr val="2E7DD2"/>
                </a:solidFill>
                <a:latin typeface="Arial Rounded MT Bold"/>
              </a:rPr>
              <a:t>ears</a:t>
            </a:r>
            <a:r>
              <a:rPr sz="2800" b="1">
                <a:solidFill>
                  <a:srgbClr val="241F4E"/>
                </a:solidFill>
                <a:latin typeface="Arial Rounded MT Bold"/>
              </a:rPr>
              <a:t> and </a:t>
            </a:r>
            <a:r>
              <a:rPr sz="2800" b="1">
                <a:solidFill>
                  <a:srgbClr val="2E9E5B"/>
                </a:solidFill>
                <a:latin typeface="Arial Rounded MT Bold"/>
              </a:rPr>
              <a:t>mouth</a:t>
            </a:r>
            <a:r>
              <a:rPr sz="2800" b="1">
                <a:solidFill>
                  <a:srgbClr val="241F4E"/>
                </a:solidFill>
                <a:latin typeface="Arial Rounded MT Bold"/>
              </a:rPr>
              <a:t> and </a:t>
            </a:r>
            <a:r>
              <a:rPr sz="2800" b="1">
                <a:solidFill>
                  <a:srgbClr val="7C5CD0"/>
                </a:solidFill>
                <a:latin typeface="Arial Rounded MT Bold"/>
              </a:rPr>
              <a:t>nose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923973" y="644262"/>
            <a:ext cx="69718" cy="69718"/>
          </a:xfrm>
          <a:prstGeom prst="ellipse">
            <a:avLst/>
          </a:prstGeom>
          <a:solidFill>
            <a:srgbClr val="FFFFFF">
              <a:alpha val="65000"/>
            </a:srgbClr>
          </a:solidFill>
          <a:ln/>
        </p:spPr>
        <p:txBody>
          <a:bodyPr/>
          <a:lstStyle/>
          <a:p>
            <a:endParaRPr/>
          </a:p>
        </p:txBody>
      </p:sp>
      <p:sp>
        <p:nvSpPr>
          <p:cNvPr id="3" name="Shape 1"/>
          <p:cNvSpPr/>
          <p:nvPr/>
        </p:nvSpPr>
        <p:spPr>
          <a:xfrm>
            <a:off x="7997297" y="4845628"/>
            <a:ext cx="55491" cy="55491"/>
          </a:xfrm>
          <a:prstGeom prst="ellipse">
            <a:avLst/>
          </a:prstGeom>
          <a:solidFill>
            <a:srgbClr val="FFFFFF">
              <a:alpha val="54000"/>
            </a:srgbClr>
          </a:solidFill>
          <a:ln/>
        </p:spPr>
        <p:txBody>
          <a:bodyPr/>
          <a:lstStyle/>
          <a:p>
            <a:endParaRPr/>
          </a:p>
        </p:txBody>
      </p:sp>
      <p:sp>
        <p:nvSpPr>
          <p:cNvPr id="4" name="Shape 2"/>
          <p:cNvSpPr/>
          <p:nvPr/>
        </p:nvSpPr>
        <p:spPr>
          <a:xfrm>
            <a:off x="470726" y="4129273"/>
            <a:ext cx="69416" cy="69416"/>
          </a:xfrm>
          <a:prstGeom prst="ellipse">
            <a:avLst/>
          </a:prstGeom>
          <a:solidFill>
            <a:srgbClr val="FFFFFF">
              <a:alpha val="34000"/>
            </a:srgbClr>
          </a:solidFill>
          <a:ln/>
        </p:spPr>
        <p:txBody>
          <a:bodyPr/>
          <a:lstStyle/>
          <a:p>
            <a:endParaRPr/>
          </a:p>
        </p:txBody>
      </p:sp>
      <p:sp>
        <p:nvSpPr>
          <p:cNvPr id="5" name="Shape 3"/>
          <p:cNvSpPr/>
          <p:nvPr/>
        </p:nvSpPr>
        <p:spPr>
          <a:xfrm>
            <a:off x="31115" y="460032"/>
            <a:ext cx="61134" cy="61134"/>
          </a:xfrm>
          <a:prstGeom prst="ellipse">
            <a:avLst/>
          </a:prstGeom>
          <a:solidFill>
            <a:srgbClr val="FFFFFF">
              <a:alpha val="25000"/>
            </a:srgbClr>
          </a:solidFill>
          <a:ln/>
        </p:spPr>
        <p:txBody>
          <a:bodyPr/>
          <a:lstStyle/>
          <a:p>
            <a:endParaRPr/>
          </a:p>
        </p:txBody>
      </p:sp>
      <p:sp>
        <p:nvSpPr>
          <p:cNvPr id="6" name="Shape 4"/>
          <p:cNvSpPr/>
          <p:nvPr/>
        </p:nvSpPr>
        <p:spPr>
          <a:xfrm>
            <a:off x="5220726" y="290807"/>
            <a:ext cx="50355" cy="50355"/>
          </a:xfrm>
          <a:prstGeom prst="ellipse">
            <a:avLst/>
          </a:prstGeom>
          <a:solidFill>
            <a:srgbClr val="FFFFFF">
              <a:alpha val="44000"/>
            </a:srgbClr>
          </a:solidFill>
          <a:ln/>
        </p:spPr>
        <p:txBody>
          <a:bodyPr/>
          <a:lstStyle/>
          <a:p>
            <a:endParaRPr/>
          </a:p>
        </p:txBody>
      </p:sp>
      <p:sp>
        <p:nvSpPr>
          <p:cNvPr id="7" name="Shape 5"/>
          <p:cNvSpPr/>
          <p:nvPr/>
        </p:nvSpPr>
        <p:spPr>
          <a:xfrm>
            <a:off x="1953122" y="4368207"/>
            <a:ext cx="45485" cy="45485"/>
          </a:xfrm>
          <a:prstGeom prst="ellipse">
            <a:avLst/>
          </a:prstGeom>
          <a:solidFill>
            <a:srgbClr val="FFFFFF">
              <a:alpha val="31000"/>
            </a:srgbClr>
          </a:solidFill>
          <a:ln/>
        </p:spPr>
        <p:txBody>
          <a:bodyPr/>
          <a:lstStyle/>
          <a:p>
            <a:endParaRPr/>
          </a:p>
        </p:txBody>
      </p:sp>
      <p:sp>
        <p:nvSpPr>
          <p:cNvPr id="8" name="Shape 6"/>
          <p:cNvSpPr/>
          <p:nvPr/>
        </p:nvSpPr>
        <p:spPr>
          <a:xfrm>
            <a:off x="8399240" y="4567853"/>
            <a:ext cx="44567" cy="44567"/>
          </a:xfrm>
          <a:prstGeom prst="ellipse">
            <a:avLst/>
          </a:prstGeom>
          <a:solidFill>
            <a:srgbClr val="FFFFFF">
              <a:alpha val="30000"/>
            </a:srgbClr>
          </a:solidFill>
          <a:ln/>
        </p:spPr>
        <p:txBody>
          <a:bodyPr/>
          <a:lstStyle/>
          <a:p>
            <a:endParaRPr/>
          </a:p>
        </p:txBody>
      </p:sp>
      <p:sp>
        <p:nvSpPr>
          <p:cNvPr id="9" name="Shape 7"/>
          <p:cNvSpPr/>
          <p:nvPr/>
        </p:nvSpPr>
        <p:spPr>
          <a:xfrm>
            <a:off x="667591" y="4270591"/>
            <a:ext cx="29839" cy="29839"/>
          </a:xfrm>
          <a:prstGeom prst="ellipse">
            <a:avLst/>
          </a:prstGeom>
          <a:solidFill>
            <a:srgbClr val="FFFFFF">
              <a:alpha val="42000"/>
            </a:srgbClr>
          </a:solidFill>
          <a:ln/>
        </p:spPr>
        <p:txBody>
          <a:bodyPr/>
          <a:lstStyle/>
          <a:p>
            <a:endParaRPr/>
          </a:p>
        </p:txBody>
      </p:sp>
      <p:sp>
        <p:nvSpPr>
          <p:cNvPr id="10" name="Shape 8"/>
          <p:cNvSpPr/>
          <p:nvPr/>
        </p:nvSpPr>
        <p:spPr>
          <a:xfrm>
            <a:off x="4721973" y="4194650"/>
            <a:ext cx="53137" cy="53137"/>
          </a:xfrm>
          <a:prstGeom prst="ellipse">
            <a:avLst/>
          </a:prstGeom>
          <a:solidFill>
            <a:srgbClr val="FFFFFF">
              <a:alpha val="33000"/>
            </a:srgbClr>
          </a:solidFill>
          <a:ln/>
        </p:spPr>
        <p:txBody>
          <a:bodyPr/>
          <a:lstStyle/>
          <a:p>
            <a:endParaRPr/>
          </a:p>
        </p:txBody>
      </p:sp>
      <p:sp>
        <p:nvSpPr>
          <p:cNvPr id="11" name="Shape 9"/>
          <p:cNvSpPr/>
          <p:nvPr/>
        </p:nvSpPr>
        <p:spPr>
          <a:xfrm>
            <a:off x="2411863" y="4543806"/>
            <a:ext cx="41783" cy="41783"/>
          </a:xfrm>
          <a:prstGeom prst="ellipse">
            <a:avLst/>
          </a:prstGeom>
          <a:solidFill>
            <a:srgbClr val="FFFFFF">
              <a:alpha val="80000"/>
            </a:srgbClr>
          </a:solidFill>
          <a:ln/>
        </p:spPr>
        <p:txBody>
          <a:bodyPr/>
          <a:lstStyle/>
          <a:p>
            <a:endParaRPr/>
          </a:p>
        </p:txBody>
      </p:sp>
      <p:sp>
        <p:nvSpPr>
          <p:cNvPr id="12" name="Shape 10"/>
          <p:cNvSpPr/>
          <p:nvPr/>
        </p:nvSpPr>
        <p:spPr>
          <a:xfrm>
            <a:off x="2641600" y="4323820"/>
            <a:ext cx="30247" cy="30247"/>
          </a:xfrm>
          <a:prstGeom prst="ellipse">
            <a:avLst/>
          </a:prstGeom>
          <a:solidFill>
            <a:srgbClr val="FFFFFF">
              <a:alpha val="37000"/>
            </a:srgbClr>
          </a:solidFill>
          <a:ln/>
        </p:spPr>
        <p:txBody>
          <a:bodyPr/>
          <a:lstStyle/>
          <a:p>
            <a:endParaRPr/>
          </a:p>
        </p:txBody>
      </p:sp>
      <p:sp>
        <p:nvSpPr>
          <p:cNvPr id="13" name="Shape 11"/>
          <p:cNvSpPr/>
          <p:nvPr/>
        </p:nvSpPr>
        <p:spPr>
          <a:xfrm>
            <a:off x="7526406" y="241204"/>
            <a:ext cx="48724" cy="48724"/>
          </a:xfrm>
          <a:prstGeom prst="ellipse">
            <a:avLst/>
          </a:prstGeom>
          <a:solidFill>
            <a:srgbClr val="FFFFFF">
              <a:alpha val="72000"/>
            </a:srgbClr>
          </a:solidFill>
          <a:ln/>
        </p:spPr>
        <p:txBody>
          <a:bodyPr/>
          <a:lstStyle/>
          <a:p>
            <a:endParaRPr/>
          </a:p>
        </p:txBody>
      </p:sp>
      <p:sp>
        <p:nvSpPr>
          <p:cNvPr id="14" name="Shape 12"/>
          <p:cNvSpPr/>
          <p:nvPr/>
        </p:nvSpPr>
        <p:spPr>
          <a:xfrm>
            <a:off x="4686371" y="4182728"/>
            <a:ext cx="72357" cy="72357"/>
          </a:xfrm>
          <a:prstGeom prst="ellipse">
            <a:avLst/>
          </a:prstGeom>
          <a:solidFill>
            <a:srgbClr val="FFFFFF">
              <a:alpha val="47000"/>
            </a:srgbClr>
          </a:solidFill>
          <a:ln/>
        </p:spPr>
        <p:txBody>
          <a:bodyPr/>
          <a:lstStyle/>
          <a:p>
            <a:endParaRPr/>
          </a:p>
        </p:txBody>
      </p:sp>
      <p:sp>
        <p:nvSpPr>
          <p:cNvPr id="15" name="Shape 13"/>
          <p:cNvSpPr/>
          <p:nvPr/>
        </p:nvSpPr>
        <p:spPr>
          <a:xfrm>
            <a:off x="6866873" y="272615"/>
            <a:ext cx="40313" cy="40313"/>
          </a:xfrm>
          <a:prstGeom prst="ellipse">
            <a:avLst/>
          </a:prstGeom>
          <a:solidFill>
            <a:srgbClr val="FFFFFF">
              <a:alpha val="30000"/>
            </a:srgbClr>
          </a:solidFill>
          <a:ln/>
        </p:spPr>
        <p:txBody>
          <a:bodyPr/>
          <a:lstStyle/>
          <a:p>
            <a:endParaRPr/>
          </a:p>
        </p:txBody>
      </p:sp>
      <p:sp>
        <p:nvSpPr>
          <p:cNvPr id="16" name="Shape 14"/>
          <p:cNvSpPr/>
          <p:nvPr/>
        </p:nvSpPr>
        <p:spPr>
          <a:xfrm>
            <a:off x="6816182" y="4377091"/>
            <a:ext cx="67950" cy="67950"/>
          </a:xfrm>
          <a:prstGeom prst="ellipse">
            <a:avLst/>
          </a:prstGeom>
          <a:solidFill>
            <a:srgbClr val="FFFFFF">
              <a:alpha val="32000"/>
            </a:srgbClr>
          </a:solidFill>
          <a:ln/>
        </p:spPr>
        <p:txBody>
          <a:bodyPr/>
          <a:lstStyle/>
          <a:p>
            <a:endParaRPr/>
          </a:p>
        </p:txBody>
      </p:sp>
      <p:sp>
        <p:nvSpPr>
          <p:cNvPr id="17" name="Shape 15"/>
          <p:cNvSpPr/>
          <p:nvPr/>
        </p:nvSpPr>
        <p:spPr>
          <a:xfrm>
            <a:off x="1070720" y="174151"/>
            <a:ext cx="33216" cy="33216"/>
          </a:xfrm>
          <a:prstGeom prst="ellipse">
            <a:avLst/>
          </a:prstGeom>
          <a:solidFill>
            <a:srgbClr val="FFFFFF">
              <a:alpha val="27000"/>
            </a:srgbClr>
          </a:solidFill>
          <a:ln/>
        </p:spPr>
        <p:txBody>
          <a:bodyPr/>
          <a:lstStyle/>
          <a:p>
            <a:endParaRPr/>
          </a:p>
        </p:txBody>
      </p:sp>
      <p:sp>
        <p:nvSpPr>
          <p:cNvPr id="18" name="Shape 16"/>
          <p:cNvSpPr/>
          <p:nvPr/>
        </p:nvSpPr>
        <p:spPr>
          <a:xfrm>
            <a:off x="6111096" y="4671775"/>
            <a:ext cx="36959" cy="36959"/>
          </a:xfrm>
          <a:prstGeom prst="ellipse">
            <a:avLst/>
          </a:prstGeom>
          <a:solidFill>
            <a:srgbClr val="FFFFFF">
              <a:alpha val="26000"/>
            </a:srgbClr>
          </a:solidFill>
          <a:ln/>
        </p:spPr>
        <p:txBody>
          <a:bodyPr/>
          <a:lstStyle/>
          <a:p>
            <a:endParaRPr/>
          </a:p>
        </p:txBody>
      </p:sp>
      <p:sp>
        <p:nvSpPr>
          <p:cNvPr id="19" name="Shape 17"/>
          <p:cNvSpPr/>
          <p:nvPr/>
        </p:nvSpPr>
        <p:spPr>
          <a:xfrm>
            <a:off x="1449913" y="4487147"/>
            <a:ext cx="28724" cy="28724"/>
          </a:xfrm>
          <a:prstGeom prst="ellipse">
            <a:avLst/>
          </a:prstGeom>
          <a:solidFill>
            <a:srgbClr val="FFFFFF">
              <a:alpha val="31000"/>
            </a:srgbClr>
          </a:solidFill>
          <a:ln/>
        </p:spPr>
        <p:txBody>
          <a:bodyPr/>
          <a:lstStyle/>
          <a:p>
            <a:endParaRPr/>
          </a:p>
        </p:txBody>
      </p:sp>
      <p:sp>
        <p:nvSpPr>
          <p:cNvPr id="20" name="Shape 18"/>
          <p:cNvSpPr/>
          <p:nvPr/>
        </p:nvSpPr>
        <p:spPr>
          <a:xfrm>
            <a:off x="7776433" y="4769287"/>
            <a:ext cx="65257" cy="65257"/>
          </a:xfrm>
          <a:prstGeom prst="ellipse">
            <a:avLst/>
          </a:prstGeom>
          <a:solidFill>
            <a:srgbClr val="FFFFFF">
              <a:alpha val="75000"/>
            </a:srgbClr>
          </a:solidFill>
          <a:ln/>
        </p:spPr>
        <p:txBody>
          <a:bodyPr/>
          <a:lstStyle/>
          <a:p>
            <a:endParaRPr/>
          </a:p>
        </p:txBody>
      </p:sp>
      <p:sp>
        <p:nvSpPr>
          <p:cNvPr id="21" name="Shape 19"/>
          <p:cNvSpPr/>
          <p:nvPr/>
        </p:nvSpPr>
        <p:spPr>
          <a:xfrm>
            <a:off x="3687411" y="4800579"/>
            <a:ext cx="64658" cy="64658"/>
          </a:xfrm>
          <a:prstGeom prst="ellipse">
            <a:avLst/>
          </a:prstGeom>
          <a:solidFill>
            <a:srgbClr val="FFFFFF">
              <a:alpha val="46000"/>
            </a:srgbClr>
          </a:solidFill>
          <a:ln/>
        </p:spPr>
        <p:txBody>
          <a:bodyPr/>
          <a:lstStyle/>
          <a:p>
            <a:endParaRPr/>
          </a:p>
        </p:txBody>
      </p:sp>
      <p:sp>
        <p:nvSpPr>
          <p:cNvPr id="22" name="Shape 20"/>
          <p:cNvSpPr/>
          <p:nvPr/>
        </p:nvSpPr>
        <p:spPr>
          <a:xfrm>
            <a:off x="6810089" y="746905"/>
            <a:ext cx="69943" cy="69943"/>
          </a:xfrm>
          <a:prstGeom prst="ellipse">
            <a:avLst/>
          </a:prstGeom>
          <a:solidFill>
            <a:srgbClr val="FFFFFF">
              <a:alpha val="53000"/>
            </a:srgbClr>
          </a:solidFill>
          <a:ln/>
        </p:spPr>
        <p:txBody>
          <a:bodyPr/>
          <a:lstStyle/>
          <a:p>
            <a:endParaRPr/>
          </a:p>
        </p:txBody>
      </p:sp>
      <p:sp>
        <p:nvSpPr>
          <p:cNvPr id="23" name="Shape 21"/>
          <p:cNvSpPr/>
          <p:nvPr/>
        </p:nvSpPr>
        <p:spPr>
          <a:xfrm>
            <a:off x="6057651" y="4307725"/>
            <a:ext cx="37205" cy="37205"/>
          </a:xfrm>
          <a:prstGeom prst="ellipse">
            <a:avLst/>
          </a:prstGeom>
          <a:solidFill>
            <a:srgbClr val="FFFFFF">
              <a:alpha val="50000"/>
            </a:srgbClr>
          </a:solidFill>
          <a:ln/>
        </p:spPr>
        <p:txBody>
          <a:bodyPr/>
          <a:lstStyle/>
          <a:p>
            <a:endParaRPr/>
          </a:p>
        </p:txBody>
      </p:sp>
      <p:sp>
        <p:nvSpPr>
          <p:cNvPr id="24" name="Shape 22"/>
          <p:cNvSpPr/>
          <p:nvPr/>
        </p:nvSpPr>
        <p:spPr>
          <a:xfrm>
            <a:off x="501662" y="18452"/>
            <a:ext cx="29764" cy="29764"/>
          </a:xfrm>
          <a:prstGeom prst="ellipse">
            <a:avLst/>
          </a:prstGeom>
          <a:solidFill>
            <a:srgbClr val="FFFFFF">
              <a:alpha val="73000"/>
            </a:srgbClr>
          </a:solidFill>
          <a:ln/>
        </p:spPr>
        <p:txBody>
          <a:bodyPr/>
          <a:lstStyle/>
          <a:p>
            <a:endParaRPr/>
          </a:p>
        </p:txBody>
      </p:sp>
      <p:sp>
        <p:nvSpPr>
          <p:cNvPr id="25" name="Shape 23"/>
          <p:cNvSpPr/>
          <p:nvPr/>
        </p:nvSpPr>
        <p:spPr>
          <a:xfrm>
            <a:off x="1973523" y="398628"/>
            <a:ext cx="36257" cy="36257"/>
          </a:xfrm>
          <a:prstGeom prst="ellipse">
            <a:avLst/>
          </a:prstGeom>
          <a:solidFill>
            <a:srgbClr val="FFFFFF">
              <a:alpha val="51000"/>
            </a:srgbClr>
          </a:solidFill>
          <a:ln/>
        </p:spPr>
        <p:txBody>
          <a:bodyPr/>
          <a:lstStyle/>
          <a:p>
            <a:endParaRPr/>
          </a:p>
        </p:txBody>
      </p:sp>
      <p:sp>
        <p:nvSpPr>
          <p:cNvPr id="26" name="Shape 24"/>
          <p:cNvSpPr/>
          <p:nvPr/>
        </p:nvSpPr>
        <p:spPr>
          <a:xfrm>
            <a:off x="7906988" y="4637558"/>
            <a:ext cx="53942" cy="53942"/>
          </a:xfrm>
          <a:prstGeom prst="ellipse">
            <a:avLst/>
          </a:prstGeom>
          <a:solidFill>
            <a:srgbClr val="FFFFFF">
              <a:alpha val="29000"/>
            </a:srgbClr>
          </a:solidFill>
          <a:ln/>
        </p:spPr>
        <p:txBody>
          <a:bodyPr/>
          <a:lstStyle/>
          <a:p>
            <a:endParaRPr/>
          </a:p>
        </p:txBody>
      </p:sp>
      <p:sp>
        <p:nvSpPr>
          <p:cNvPr id="27" name="Shape 25"/>
          <p:cNvSpPr/>
          <p:nvPr/>
        </p:nvSpPr>
        <p:spPr>
          <a:xfrm>
            <a:off x="1611780" y="447923"/>
            <a:ext cx="50605" cy="50605"/>
          </a:xfrm>
          <a:prstGeom prst="ellipse">
            <a:avLst/>
          </a:prstGeom>
          <a:solidFill>
            <a:srgbClr val="FFFFFF">
              <a:alpha val="56000"/>
            </a:srgbClr>
          </a:solidFill>
          <a:ln/>
        </p:spPr>
        <p:txBody>
          <a:bodyPr/>
          <a:lstStyle/>
          <a:p>
            <a:endParaRPr/>
          </a:p>
        </p:txBody>
      </p:sp>
      <p:sp>
        <p:nvSpPr>
          <p:cNvPr id="28" name="Shape 26"/>
          <p:cNvSpPr/>
          <p:nvPr/>
        </p:nvSpPr>
        <p:spPr>
          <a:xfrm>
            <a:off x="8359207" y="4253222"/>
            <a:ext cx="41160" cy="41160"/>
          </a:xfrm>
          <a:prstGeom prst="ellipse">
            <a:avLst/>
          </a:prstGeom>
          <a:solidFill>
            <a:srgbClr val="FFFFFF">
              <a:alpha val="62000"/>
            </a:srgbClr>
          </a:solidFill>
          <a:ln/>
        </p:spPr>
        <p:txBody>
          <a:bodyPr/>
          <a:lstStyle/>
          <a:p>
            <a:endParaRPr/>
          </a:p>
        </p:txBody>
      </p:sp>
      <p:sp>
        <p:nvSpPr>
          <p:cNvPr id="29" name="Shape 27"/>
          <p:cNvSpPr/>
          <p:nvPr/>
        </p:nvSpPr>
        <p:spPr>
          <a:xfrm>
            <a:off x="2167321" y="111592"/>
            <a:ext cx="35574" cy="35574"/>
          </a:xfrm>
          <a:prstGeom prst="ellipse">
            <a:avLst/>
          </a:prstGeom>
          <a:solidFill>
            <a:srgbClr val="FFFFFF">
              <a:alpha val="73000"/>
            </a:srgbClr>
          </a:solidFill>
          <a:ln/>
        </p:spPr>
        <p:txBody>
          <a:bodyPr/>
          <a:lstStyle/>
          <a:p>
            <a:endParaRPr/>
          </a:p>
        </p:txBody>
      </p:sp>
      <p:sp>
        <p:nvSpPr>
          <p:cNvPr id="30" name="Shape 28"/>
          <p:cNvSpPr/>
          <p:nvPr/>
        </p:nvSpPr>
        <p:spPr>
          <a:xfrm>
            <a:off x="1998826" y="4215583"/>
            <a:ext cx="46317" cy="46317"/>
          </a:xfrm>
          <a:prstGeom prst="ellipse">
            <a:avLst/>
          </a:prstGeom>
          <a:solidFill>
            <a:srgbClr val="FFFFFF">
              <a:alpha val="28000"/>
            </a:srgbClr>
          </a:solidFill>
          <a:ln/>
        </p:spPr>
        <p:txBody>
          <a:bodyPr/>
          <a:lstStyle/>
          <a:p>
            <a:endParaRPr/>
          </a:p>
        </p:txBody>
      </p:sp>
      <p:sp>
        <p:nvSpPr>
          <p:cNvPr id="31" name="Shape 29"/>
          <p:cNvSpPr/>
          <p:nvPr/>
        </p:nvSpPr>
        <p:spPr>
          <a:xfrm>
            <a:off x="3799866" y="4143799"/>
            <a:ext cx="46985" cy="46985"/>
          </a:xfrm>
          <a:prstGeom prst="ellipse">
            <a:avLst/>
          </a:prstGeom>
          <a:solidFill>
            <a:srgbClr val="FFFFFF">
              <a:alpha val="55000"/>
            </a:srgbClr>
          </a:solidFill>
          <a:ln/>
        </p:spPr>
        <p:txBody>
          <a:bodyPr/>
          <a:lstStyle/>
          <a:p>
            <a:endParaRPr/>
          </a:p>
        </p:txBody>
      </p:sp>
      <p:sp>
        <p:nvSpPr>
          <p:cNvPr id="32" name="Shape 30"/>
          <p:cNvSpPr/>
          <p:nvPr/>
        </p:nvSpPr>
        <p:spPr>
          <a:xfrm>
            <a:off x="2076581" y="578539"/>
            <a:ext cx="43425" cy="43425"/>
          </a:xfrm>
          <a:prstGeom prst="ellipse">
            <a:avLst/>
          </a:prstGeom>
          <a:solidFill>
            <a:srgbClr val="FFFFFF">
              <a:alpha val="35000"/>
            </a:srgbClr>
          </a:solidFill>
          <a:ln/>
        </p:spPr>
        <p:txBody>
          <a:bodyPr/>
          <a:lstStyle/>
          <a:p>
            <a:endParaRPr/>
          </a:p>
        </p:txBody>
      </p:sp>
      <p:sp>
        <p:nvSpPr>
          <p:cNvPr id="33" name="Shape 31"/>
          <p:cNvSpPr/>
          <p:nvPr/>
        </p:nvSpPr>
        <p:spPr>
          <a:xfrm>
            <a:off x="2103674" y="56777"/>
            <a:ext cx="47635" cy="47635"/>
          </a:xfrm>
          <a:prstGeom prst="ellipse">
            <a:avLst/>
          </a:prstGeom>
          <a:solidFill>
            <a:srgbClr val="FFFFFF">
              <a:alpha val="75000"/>
            </a:srgbClr>
          </a:solidFill>
          <a:ln/>
        </p:spPr>
        <p:txBody>
          <a:bodyPr/>
          <a:lstStyle/>
          <a:p>
            <a:endParaRPr/>
          </a:p>
        </p:txBody>
      </p:sp>
      <p:sp>
        <p:nvSpPr>
          <p:cNvPr id="34" name="Shape 32"/>
          <p:cNvSpPr/>
          <p:nvPr/>
        </p:nvSpPr>
        <p:spPr>
          <a:xfrm>
            <a:off x="788969" y="4821834"/>
            <a:ext cx="32467" cy="32467"/>
          </a:xfrm>
          <a:prstGeom prst="ellipse">
            <a:avLst/>
          </a:prstGeom>
          <a:solidFill>
            <a:srgbClr val="FFFFFF">
              <a:alpha val="51000"/>
            </a:srgbClr>
          </a:solidFill>
          <a:ln/>
        </p:spPr>
        <p:txBody>
          <a:bodyPr/>
          <a:lstStyle/>
          <a:p>
            <a:endParaRPr/>
          </a:p>
        </p:txBody>
      </p:sp>
      <p:sp>
        <p:nvSpPr>
          <p:cNvPr id="35" name="Shape 33"/>
          <p:cNvSpPr/>
          <p:nvPr/>
        </p:nvSpPr>
        <p:spPr>
          <a:xfrm>
            <a:off x="5870633" y="480670"/>
            <a:ext cx="40468" cy="40468"/>
          </a:xfrm>
          <a:prstGeom prst="ellipse">
            <a:avLst/>
          </a:prstGeom>
          <a:solidFill>
            <a:srgbClr val="FFFFFF">
              <a:alpha val="48000"/>
            </a:srgbClr>
          </a:solidFill>
          <a:ln/>
        </p:spPr>
        <p:txBody>
          <a:bodyPr/>
          <a:lstStyle/>
          <a:p>
            <a:endParaRPr/>
          </a:p>
        </p:txBody>
      </p:sp>
      <p:sp>
        <p:nvSpPr>
          <p:cNvPr id="36" name="Shape 34"/>
          <p:cNvSpPr/>
          <p:nvPr/>
        </p:nvSpPr>
        <p:spPr>
          <a:xfrm>
            <a:off x="6230637" y="4114577"/>
            <a:ext cx="40718" cy="40718"/>
          </a:xfrm>
          <a:prstGeom prst="ellipse">
            <a:avLst/>
          </a:prstGeom>
          <a:solidFill>
            <a:srgbClr val="FFFFFF">
              <a:alpha val="70000"/>
            </a:srgbClr>
          </a:solidFill>
          <a:ln/>
        </p:spPr>
        <p:txBody>
          <a:bodyPr/>
          <a:lstStyle/>
          <a:p>
            <a:endParaRPr/>
          </a:p>
        </p:txBody>
      </p:sp>
      <p:sp>
        <p:nvSpPr>
          <p:cNvPr id="37" name="Shape 35"/>
          <p:cNvSpPr/>
          <p:nvPr/>
        </p:nvSpPr>
        <p:spPr>
          <a:xfrm>
            <a:off x="5963951" y="4799633"/>
            <a:ext cx="39834" cy="39834"/>
          </a:xfrm>
          <a:prstGeom prst="ellipse">
            <a:avLst/>
          </a:prstGeom>
          <a:solidFill>
            <a:srgbClr val="FFFFFF">
              <a:alpha val="22000"/>
            </a:srgbClr>
          </a:solidFill>
          <a:ln/>
        </p:spPr>
        <p:txBody>
          <a:bodyPr/>
          <a:lstStyle/>
          <a:p>
            <a:endParaRPr/>
          </a:p>
        </p:txBody>
      </p:sp>
      <p:sp>
        <p:nvSpPr>
          <p:cNvPr id="38" name="Shape 36"/>
          <p:cNvSpPr/>
          <p:nvPr/>
        </p:nvSpPr>
        <p:spPr>
          <a:xfrm>
            <a:off x="2620774" y="757641"/>
            <a:ext cx="32475" cy="32475"/>
          </a:xfrm>
          <a:prstGeom prst="ellipse">
            <a:avLst/>
          </a:prstGeom>
          <a:solidFill>
            <a:srgbClr val="FFFFFF">
              <a:alpha val="39000"/>
            </a:srgbClr>
          </a:solidFill>
          <a:ln/>
        </p:spPr>
        <p:txBody>
          <a:bodyPr/>
          <a:lstStyle/>
          <a:p>
            <a:endParaRPr/>
          </a:p>
        </p:txBody>
      </p:sp>
      <p:sp>
        <p:nvSpPr>
          <p:cNvPr id="39" name="Shape 37"/>
          <p:cNvSpPr/>
          <p:nvPr/>
        </p:nvSpPr>
        <p:spPr>
          <a:xfrm>
            <a:off x="7728664" y="4655507"/>
            <a:ext cx="44958" cy="44958"/>
          </a:xfrm>
          <a:prstGeom prst="ellipse">
            <a:avLst/>
          </a:prstGeom>
          <a:solidFill>
            <a:srgbClr val="FFFFFF">
              <a:alpha val="43000"/>
            </a:srgbClr>
          </a:solidFill>
          <a:ln/>
        </p:spPr>
        <p:txBody>
          <a:bodyPr/>
          <a:lstStyle/>
          <a:p>
            <a:endParaRPr/>
          </a:p>
        </p:txBody>
      </p:sp>
      <p:sp>
        <p:nvSpPr>
          <p:cNvPr id="40" name="Shape 38"/>
          <p:cNvSpPr/>
          <p:nvPr/>
        </p:nvSpPr>
        <p:spPr>
          <a:xfrm>
            <a:off x="2470942" y="4771520"/>
            <a:ext cx="30355" cy="30355"/>
          </a:xfrm>
          <a:prstGeom prst="ellipse">
            <a:avLst/>
          </a:prstGeom>
          <a:solidFill>
            <a:srgbClr val="FFFFFF">
              <a:alpha val="51000"/>
            </a:srgbClr>
          </a:solidFill>
          <a:ln/>
        </p:spPr>
        <p:txBody>
          <a:bodyPr/>
          <a:lstStyle/>
          <a:p>
            <a:endParaRPr/>
          </a:p>
        </p:txBody>
      </p:sp>
      <p:sp>
        <p:nvSpPr>
          <p:cNvPr id="41" name="Shape 39"/>
          <p:cNvSpPr/>
          <p:nvPr/>
        </p:nvSpPr>
        <p:spPr>
          <a:xfrm>
            <a:off x="1910419" y="4482037"/>
            <a:ext cx="56317" cy="56317"/>
          </a:xfrm>
          <a:prstGeom prst="ellipse">
            <a:avLst/>
          </a:prstGeom>
          <a:solidFill>
            <a:srgbClr val="FFFFFF">
              <a:alpha val="40000"/>
            </a:srgbClr>
          </a:solidFill>
          <a:ln/>
        </p:spPr>
        <p:txBody>
          <a:bodyPr/>
          <a:lstStyle/>
          <a:p>
            <a:endParaRPr/>
          </a:p>
        </p:txBody>
      </p:sp>
      <p:sp>
        <p:nvSpPr>
          <p:cNvPr id="42" name="Rounded Rectangle 41"/>
          <p:cNvSpPr/>
          <p:nvPr/>
        </p:nvSpPr>
        <p:spPr>
          <a:xfrm>
            <a:off x="320040" y="301752"/>
            <a:ext cx="2834640" cy="466344"/>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43" name="TextBox 42"/>
          <p:cNvSpPr txBox="1"/>
          <p:nvPr/>
        </p:nvSpPr>
        <p:spPr>
          <a:xfrm>
            <a:off x="320040" y="301752"/>
            <a:ext cx="2834640" cy="466344"/>
          </a:xfrm>
          <a:prstGeom prst="rect">
            <a:avLst/>
          </a:prstGeom>
          <a:noFill/>
          <a:ln>
            <a:noFill/>
          </a:ln>
        </p:spPr>
        <p:txBody>
          <a:bodyPr wrap="square" anchor="ctr"/>
          <a:lstStyle/>
          <a:p>
            <a:pPr algn="ctr"/>
            <a:r>
              <a:rPr sz="1400" b="1">
                <a:solidFill>
                  <a:srgbClr val="241F4E"/>
                </a:solidFill>
                <a:latin typeface="Arial Rounded MT Bold"/>
              </a:rPr>
              <a:t>DAY 5</a:t>
            </a:r>
          </a:p>
        </p:txBody>
      </p:sp>
      <p:sp>
        <p:nvSpPr>
          <p:cNvPr id="44" name="TextBox 43"/>
          <p:cNvSpPr txBox="1"/>
          <p:nvPr/>
        </p:nvSpPr>
        <p:spPr>
          <a:xfrm>
            <a:off x="5486400" y="301752"/>
            <a:ext cx="3291840" cy="466344"/>
          </a:xfrm>
          <a:prstGeom prst="rect">
            <a:avLst/>
          </a:prstGeom>
          <a:noFill/>
          <a:ln>
            <a:noFill/>
          </a:ln>
        </p:spPr>
        <p:txBody>
          <a:bodyPr wrap="square" anchor="ctr"/>
          <a:lstStyle/>
          <a:p>
            <a:pPr algn="r"/>
            <a:r>
              <a:rPr sz="1800" b="1">
                <a:solidFill>
                  <a:srgbClr val="FFFFFF"/>
                </a:solidFill>
                <a:latin typeface="Arial Rounded MT Bold"/>
              </a:rPr>
              <a:t>SING</a:t>
            </a:r>
          </a:p>
        </p:txBody>
      </p:sp>
      <p:sp>
        <p:nvSpPr>
          <p:cNvPr id="45" name="TextBox 44"/>
          <p:cNvSpPr txBox="1"/>
          <p:nvPr/>
        </p:nvSpPr>
        <p:spPr>
          <a:xfrm>
            <a:off x="0" y="658368"/>
            <a:ext cx="9144000" cy="548640"/>
          </a:xfrm>
          <a:prstGeom prst="rect">
            <a:avLst/>
          </a:prstGeom>
          <a:noFill/>
          <a:ln>
            <a:noFill/>
          </a:ln>
        </p:spPr>
        <p:txBody>
          <a:bodyPr wrap="square" anchor="ctr"/>
          <a:lstStyle/>
          <a:p>
            <a:pPr algn="ctr"/>
            <a:r>
              <a:rPr sz="2800" b="1">
                <a:solidFill>
                  <a:srgbClr val="FFFFFF"/>
                </a:solidFill>
                <a:latin typeface="Arial Rounded MT Bold"/>
              </a:rPr>
              <a:t>🎵 Let's sing it ONE more time!</a:t>
            </a:r>
          </a:p>
        </p:txBody>
      </p:sp>
      <p:pic>
        <p:nvPicPr>
          <p:cNvPr id="46" name="hsk720.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7360" y="1371600"/>
            <a:ext cx="5669280" cy="3191256"/>
          </a:xfrm>
          <a:prstGeom prst="rect">
            <a:avLst/>
          </a:prstGeom>
        </p:spPr>
      </p:pic>
      <p:sp>
        <p:nvSpPr>
          <p:cNvPr id="47" name="TextBox 46"/>
          <p:cNvSpPr txBox="1"/>
          <p:nvPr/>
        </p:nvSpPr>
        <p:spPr>
          <a:xfrm>
            <a:off x="0" y="4645152"/>
            <a:ext cx="9144000" cy="384048"/>
          </a:xfrm>
          <a:prstGeom prst="rect">
            <a:avLst/>
          </a:prstGeom>
          <a:noFill/>
          <a:ln>
            <a:noFill/>
          </a:ln>
        </p:spPr>
        <p:txBody>
          <a:bodyPr wrap="square" anchor="ctr"/>
          <a:lstStyle/>
          <a:p>
            <a:pPr algn="ctr"/>
            <a:r>
              <a:rPr sz="1800" b="1">
                <a:solidFill>
                  <a:srgbClr val="9B8CFF"/>
                </a:solidFill>
                <a:latin typeface="Helvetica Neue"/>
              </a:rPr>
              <a:t>You know it now — sing along!</a:t>
            </a:r>
          </a:p>
        </p:txBody>
      </p:sp>
    </p:spTree>
  </p:cSld>
  <p:clrMapOvr>
    <a:masterClrMapping/>
  </p:clrMapOvr>
  <p:timing>
    <p:tnLst>
      <p:par>
        <p:cTn id="1" dur="indefinite" restart="never" nodeType="tmRoot">
          <p:childTnLst>
            <p:video>
              <p:cMediaNode vol="80000">
                <p:cTn id="2" fill="hold" display="0">
                  <p:stCondLst>
                    <p:cond delay="indefinite"/>
                  </p:stCondLst>
                </p:cTn>
                <p:tgtEl>
                  <p:spTgt spid="4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12">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4698321" y="4790167"/>
            <a:ext cx="43268" cy="43268"/>
          </a:xfrm>
          <a:prstGeom prst="ellipse">
            <a:avLst/>
          </a:prstGeom>
          <a:solidFill>
            <a:srgbClr val="FFFFFF">
              <a:alpha val="72000"/>
            </a:srgbClr>
          </a:solidFill>
          <a:ln/>
        </p:spPr>
        <p:txBody>
          <a:bodyPr/>
          <a:lstStyle/>
          <a:p>
            <a:endParaRPr/>
          </a:p>
        </p:txBody>
      </p:sp>
      <p:sp>
        <p:nvSpPr>
          <p:cNvPr id="3" name="Shape 1"/>
          <p:cNvSpPr/>
          <p:nvPr/>
        </p:nvSpPr>
        <p:spPr>
          <a:xfrm>
            <a:off x="7902878" y="4654090"/>
            <a:ext cx="34449" cy="34449"/>
          </a:xfrm>
          <a:prstGeom prst="ellipse">
            <a:avLst/>
          </a:prstGeom>
          <a:solidFill>
            <a:srgbClr val="FFFFFF">
              <a:alpha val="50000"/>
            </a:srgbClr>
          </a:solidFill>
          <a:ln/>
        </p:spPr>
        <p:txBody>
          <a:bodyPr/>
          <a:lstStyle/>
          <a:p>
            <a:endParaRPr/>
          </a:p>
        </p:txBody>
      </p:sp>
      <p:sp>
        <p:nvSpPr>
          <p:cNvPr id="4" name="Shape 2"/>
          <p:cNvSpPr/>
          <p:nvPr/>
        </p:nvSpPr>
        <p:spPr>
          <a:xfrm>
            <a:off x="5137972" y="4167748"/>
            <a:ext cx="54351" cy="54351"/>
          </a:xfrm>
          <a:prstGeom prst="ellipse">
            <a:avLst/>
          </a:prstGeom>
          <a:solidFill>
            <a:srgbClr val="FFFFFF">
              <a:alpha val="36000"/>
            </a:srgbClr>
          </a:solidFill>
          <a:ln/>
        </p:spPr>
        <p:txBody>
          <a:bodyPr/>
          <a:lstStyle/>
          <a:p>
            <a:endParaRPr/>
          </a:p>
        </p:txBody>
      </p:sp>
      <p:sp>
        <p:nvSpPr>
          <p:cNvPr id="5" name="Shape 3"/>
          <p:cNvSpPr/>
          <p:nvPr/>
        </p:nvSpPr>
        <p:spPr>
          <a:xfrm>
            <a:off x="5135679" y="421057"/>
            <a:ext cx="35831" cy="35831"/>
          </a:xfrm>
          <a:prstGeom prst="ellipse">
            <a:avLst/>
          </a:prstGeom>
          <a:solidFill>
            <a:srgbClr val="FFFFFF">
              <a:alpha val="75000"/>
            </a:srgbClr>
          </a:solidFill>
          <a:ln/>
        </p:spPr>
        <p:txBody>
          <a:bodyPr/>
          <a:lstStyle/>
          <a:p>
            <a:endParaRPr/>
          </a:p>
        </p:txBody>
      </p:sp>
      <p:sp>
        <p:nvSpPr>
          <p:cNvPr id="6" name="Shape 4"/>
          <p:cNvSpPr/>
          <p:nvPr/>
        </p:nvSpPr>
        <p:spPr>
          <a:xfrm>
            <a:off x="5724197" y="395157"/>
            <a:ext cx="32810" cy="32810"/>
          </a:xfrm>
          <a:prstGeom prst="ellipse">
            <a:avLst/>
          </a:prstGeom>
          <a:solidFill>
            <a:srgbClr val="FFFFFF">
              <a:alpha val="41000"/>
            </a:srgbClr>
          </a:solidFill>
          <a:ln/>
        </p:spPr>
        <p:txBody>
          <a:bodyPr/>
          <a:lstStyle/>
          <a:p>
            <a:endParaRPr/>
          </a:p>
        </p:txBody>
      </p:sp>
      <p:sp>
        <p:nvSpPr>
          <p:cNvPr id="7" name="Shape 5"/>
          <p:cNvSpPr/>
          <p:nvPr/>
        </p:nvSpPr>
        <p:spPr>
          <a:xfrm>
            <a:off x="6317001" y="449241"/>
            <a:ext cx="64433" cy="64433"/>
          </a:xfrm>
          <a:prstGeom prst="ellipse">
            <a:avLst/>
          </a:prstGeom>
          <a:solidFill>
            <a:srgbClr val="FFFFFF">
              <a:alpha val="51000"/>
            </a:srgbClr>
          </a:solidFill>
          <a:ln/>
        </p:spPr>
        <p:txBody>
          <a:bodyPr/>
          <a:lstStyle/>
          <a:p>
            <a:endParaRPr/>
          </a:p>
        </p:txBody>
      </p:sp>
      <p:sp>
        <p:nvSpPr>
          <p:cNvPr id="8" name="Shape 6"/>
          <p:cNvSpPr/>
          <p:nvPr/>
        </p:nvSpPr>
        <p:spPr>
          <a:xfrm>
            <a:off x="685944" y="4639395"/>
            <a:ext cx="72763" cy="72763"/>
          </a:xfrm>
          <a:prstGeom prst="ellipse">
            <a:avLst/>
          </a:prstGeom>
          <a:solidFill>
            <a:srgbClr val="FFFFFF">
              <a:alpha val="65000"/>
            </a:srgbClr>
          </a:solidFill>
          <a:ln/>
        </p:spPr>
        <p:txBody>
          <a:bodyPr/>
          <a:lstStyle/>
          <a:p>
            <a:endParaRPr/>
          </a:p>
        </p:txBody>
      </p:sp>
      <p:sp>
        <p:nvSpPr>
          <p:cNvPr id="9" name="Shape 7"/>
          <p:cNvSpPr/>
          <p:nvPr/>
        </p:nvSpPr>
        <p:spPr>
          <a:xfrm>
            <a:off x="717762" y="472462"/>
            <a:ext cx="45495" cy="45495"/>
          </a:xfrm>
          <a:prstGeom prst="ellipse">
            <a:avLst/>
          </a:prstGeom>
          <a:solidFill>
            <a:srgbClr val="FFFFFF">
              <a:alpha val="74000"/>
            </a:srgbClr>
          </a:solidFill>
          <a:ln/>
        </p:spPr>
        <p:txBody>
          <a:bodyPr/>
          <a:lstStyle/>
          <a:p>
            <a:endParaRPr/>
          </a:p>
        </p:txBody>
      </p:sp>
      <p:sp>
        <p:nvSpPr>
          <p:cNvPr id="10" name="Shape 8"/>
          <p:cNvSpPr/>
          <p:nvPr/>
        </p:nvSpPr>
        <p:spPr>
          <a:xfrm>
            <a:off x="6124080" y="4314766"/>
            <a:ext cx="67698" cy="67698"/>
          </a:xfrm>
          <a:prstGeom prst="ellipse">
            <a:avLst/>
          </a:prstGeom>
          <a:solidFill>
            <a:srgbClr val="FFFFFF">
              <a:alpha val="57000"/>
            </a:srgbClr>
          </a:solidFill>
          <a:ln/>
        </p:spPr>
        <p:txBody>
          <a:bodyPr/>
          <a:lstStyle/>
          <a:p>
            <a:endParaRPr/>
          </a:p>
        </p:txBody>
      </p:sp>
      <p:sp>
        <p:nvSpPr>
          <p:cNvPr id="11" name="Shape 9"/>
          <p:cNvSpPr/>
          <p:nvPr/>
        </p:nvSpPr>
        <p:spPr>
          <a:xfrm>
            <a:off x="719213" y="129490"/>
            <a:ext cx="64361" cy="64361"/>
          </a:xfrm>
          <a:prstGeom prst="ellipse">
            <a:avLst/>
          </a:prstGeom>
          <a:solidFill>
            <a:srgbClr val="FFFFFF">
              <a:alpha val="48000"/>
            </a:srgbClr>
          </a:solidFill>
          <a:ln/>
        </p:spPr>
        <p:txBody>
          <a:bodyPr/>
          <a:lstStyle/>
          <a:p>
            <a:endParaRPr/>
          </a:p>
        </p:txBody>
      </p:sp>
      <p:sp>
        <p:nvSpPr>
          <p:cNvPr id="12" name="Shape 10"/>
          <p:cNvSpPr/>
          <p:nvPr/>
        </p:nvSpPr>
        <p:spPr>
          <a:xfrm>
            <a:off x="3146313" y="310044"/>
            <a:ext cx="61239" cy="61239"/>
          </a:xfrm>
          <a:prstGeom prst="ellipse">
            <a:avLst/>
          </a:prstGeom>
          <a:solidFill>
            <a:srgbClr val="FFFFFF">
              <a:alpha val="68000"/>
            </a:srgbClr>
          </a:solidFill>
          <a:ln/>
        </p:spPr>
        <p:txBody>
          <a:bodyPr/>
          <a:lstStyle/>
          <a:p>
            <a:endParaRPr/>
          </a:p>
        </p:txBody>
      </p:sp>
      <p:sp>
        <p:nvSpPr>
          <p:cNvPr id="13" name="Shape 11"/>
          <p:cNvSpPr/>
          <p:nvPr/>
        </p:nvSpPr>
        <p:spPr>
          <a:xfrm>
            <a:off x="5664619" y="184989"/>
            <a:ext cx="45345" cy="45345"/>
          </a:xfrm>
          <a:prstGeom prst="ellipse">
            <a:avLst/>
          </a:prstGeom>
          <a:solidFill>
            <a:srgbClr val="FFFFFF">
              <a:alpha val="79000"/>
            </a:srgbClr>
          </a:solidFill>
          <a:ln/>
        </p:spPr>
        <p:txBody>
          <a:bodyPr/>
          <a:lstStyle/>
          <a:p>
            <a:endParaRPr/>
          </a:p>
        </p:txBody>
      </p:sp>
      <p:sp>
        <p:nvSpPr>
          <p:cNvPr id="14" name="Shape 12"/>
          <p:cNvSpPr/>
          <p:nvPr/>
        </p:nvSpPr>
        <p:spPr>
          <a:xfrm>
            <a:off x="6641894" y="4411182"/>
            <a:ext cx="46771" cy="46771"/>
          </a:xfrm>
          <a:prstGeom prst="ellipse">
            <a:avLst/>
          </a:prstGeom>
          <a:solidFill>
            <a:srgbClr val="FFFFFF">
              <a:alpha val="28000"/>
            </a:srgbClr>
          </a:solidFill>
          <a:ln/>
        </p:spPr>
        <p:txBody>
          <a:bodyPr/>
          <a:lstStyle/>
          <a:p>
            <a:endParaRPr/>
          </a:p>
        </p:txBody>
      </p:sp>
      <p:sp>
        <p:nvSpPr>
          <p:cNvPr id="15" name="Shape 13"/>
          <p:cNvSpPr/>
          <p:nvPr/>
        </p:nvSpPr>
        <p:spPr>
          <a:xfrm>
            <a:off x="1888767" y="4170470"/>
            <a:ext cx="59433" cy="59433"/>
          </a:xfrm>
          <a:prstGeom prst="ellipse">
            <a:avLst/>
          </a:prstGeom>
          <a:solidFill>
            <a:srgbClr val="FFFFFF">
              <a:alpha val="68000"/>
            </a:srgbClr>
          </a:solidFill>
          <a:ln/>
        </p:spPr>
        <p:txBody>
          <a:bodyPr/>
          <a:lstStyle/>
          <a:p>
            <a:endParaRPr/>
          </a:p>
        </p:txBody>
      </p:sp>
      <p:sp>
        <p:nvSpPr>
          <p:cNvPr id="16" name="Shape 14"/>
          <p:cNvSpPr/>
          <p:nvPr/>
        </p:nvSpPr>
        <p:spPr>
          <a:xfrm>
            <a:off x="6253656" y="4767245"/>
            <a:ext cx="62642" cy="62642"/>
          </a:xfrm>
          <a:prstGeom prst="ellipse">
            <a:avLst/>
          </a:prstGeom>
          <a:solidFill>
            <a:srgbClr val="FFFFFF">
              <a:alpha val="43000"/>
            </a:srgbClr>
          </a:solidFill>
          <a:ln/>
        </p:spPr>
        <p:txBody>
          <a:bodyPr/>
          <a:lstStyle/>
          <a:p>
            <a:endParaRPr/>
          </a:p>
        </p:txBody>
      </p:sp>
      <p:sp>
        <p:nvSpPr>
          <p:cNvPr id="17" name="Shape 15"/>
          <p:cNvSpPr/>
          <p:nvPr/>
        </p:nvSpPr>
        <p:spPr>
          <a:xfrm>
            <a:off x="1871307" y="4318445"/>
            <a:ext cx="40317" cy="40317"/>
          </a:xfrm>
          <a:prstGeom prst="ellipse">
            <a:avLst/>
          </a:prstGeom>
          <a:solidFill>
            <a:srgbClr val="FFFFFF">
              <a:alpha val="38000"/>
            </a:srgbClr>
          </a:solidFill>
          <a:ln/>
        </p:spPr>
        <p:txBody>
          <a:bodyPr/>
          <a:lstStyle/>
          <a:p>
            <a:endParaRPr/>
          </a:p>
        </p:txBody>
      </p:sp>
      <p:sp>
        <p:nvSpPr>
          <p:cNvPr id="18" name="Shape 16"/>
          <p:cNvSpPr/>
          <p:nvPr/>
        </p:nvSpPr>
        <p:spPr>
          <a:xfrm>
            <a:off x="7094297" y="539736"/>
            <a:ext cx="49816" cy="49816"/>
          </a:xfrm>
          <a:prstGeom prst="ellipse">
            <a:avLst/>
          </a:prstGeom>
          <a:solidFill>
            <a:srgbClr val="FFFFFF">
              <a:alpha val="79000"/>
            </a:srgbClr>
          </a:solidFill>
          <a:ln/>
        </p:spPr>
        <p:txBody>
          <a:bodyPr/>
          <a:lstStyle/>
          <a:p>
            <a:endParaRPr/>
          </a:p>
        </p:txBody>
      </p:sp>
      <p:sp>
        <p:nvSpPr>
          <p:cNvPr id="19" name="Shape 17"/>
          <p:cNvSpPr/>
          <p:nvPr/>
        </p:nvSpPr>
        <p:spPr>
          <a:xfrm>
            <a:off x="1552962" y="133134"/>
            <a:ext cx="38896" cy="38896"/>
          </a:xfrm>
          <a:prstGeom prst="ellipse">
            <a:avLst/>
          </a:prstGeom>
          <a:solidFill>
            <a:srgbClr val="FFFFFF">
              <a:alpha val="25000"/>
            </a:srgbClr>
          </a:solidFill>
          <a:ln/>
        </p:spPr>
        <p:txBody>
          <a:bodyPr/>
          <a:lstStyle/>
          <a:p>
            <a:endParaRPr/>
          </a:p>
        </p:txBody>
      </p:sp>
      <p:sp>
        <p:nvSpPr>
          <p:cNvPr id="20" name="Shape 18"/>
          <p:cNvSpPr/>
          <p:nvPr/>
        </p:nvSpPr>
        <p:spPr>
          <a:xfrm>
            <a:off x="5807081" y="4561214"/>
            <a:ext cx="49150" cy="49150"/>
          </a:xfrm>
          <a:prstGeom prst="ellipse">
            <a:avLst/>
          </a:prstGeom>
          <a:solidFill>
            <a:srgbClr val="FFFFFF">
              <a:alpha val="72000"/>
            </a:srgbClr>
          </a:solidFill>
          <a:ln/>
        </p:spPr>
        <p:txBody>
          <a:bodyPr/>
          <a:lstStyle/>
          <a:p>
            <a:endParaRPr/>
          </a:p>
        </p:txBody>
      </p:sp>
      <p:sp>
        <p:nvSpPr>
          <p:cNvPr id="21" name="Shape 19"/>
          <p:cNvSpPr/>
          <p:nvPr/>
        </p:nvSpPr>
        <p:spPr>
          <a:xfrm>
            <a:off x="3537563" y="91445"/>
            <a:ext cx="50736" cy="50736"/>
          </a:xfrm>
          <a:prstGeom prst="ellipse">
            <a:avLst/>
          </a:prstGeom>
          <a:solidFill>
            <a:srgbClr val="FFFFFF">
              <a:alpha val="31000"/>
            </a:srgbClr>
          </a:solidFill>
          <a:ln/>
        </p:spPr>
        <p:txBody>
          <a:bodyPr/>
          <a:lstStyle/>
          <a:p>
            <a:endParaRPr/>
          </a:p>
        </p:txBody>
      </p:sp>
      <p:sp>
        <p:nvSpPr>
          <p:cNvPr id="22" name="Shape 20"/>
          <p:cNvSpPr/>
          <p:nvPr/>
        </p:nvSpPr>
        <p:spPr>
          <a:xfrm>
            <a:off x="7752546" y="4804184"/>
            <a:ext cx="40385" cy="40385"/>
          </a:xfrm>
          <a:prstGeom prst="ellipse">
            <a:avLst/>
          </a:prstGeom>
          <a:solidFill>
            <a:srgbClr val="FFFFFF">
              <a:alpha val="65000"/>
            </a:srgbClr>
          </a:solidFill>
          <a:ln/>
        </p:spPr>
        <p:txBody>
          <a:bodyPr/>
          <a:lstStyle/>
          <a:p>
            <a:endParaRPr/>
          </a:p>
        </p:txBody>
      </p:sp>
      <p:sp>
        <p:nvSpPr>
          <p:cNvPr id="23" name="Shape 21"/>
          <p:cNvSpPr/>
          <p:nvPr/>
        </p:nvSpPr>
        <p:spPr>
          <a:xfrm>
            <a:off x="6461975" y="656752"/>
            <a:ext cx="68014" cy="68014"/>
          </a:xfrm>
          <a:prstGeom prst="ellipse">
            <a:avLst/>
          </a:prstGeom>
          <a:solidFill>
            <a:srgbClr val="FFFFFF">
              <a:alpha val="39000"/>
            </a:srgbClr>
          </a:solidFill>
          <a:ln/>
        </p:spPr>
        <p:txBody>
          <a:bodyPr/>
          <a:lstStyle/>
          <a:p>
            <a:endParaRPr/>
          </a:p>
        </p:txBody>
      </p:sp>
      <p:sp>
        <p:nvSpPr>
          <p:cNvPr id="24" name="Shape 22"/>
          <p:cNvSpPr/>
          <p:nvPr/>
        </p:nvSpPr>
        <p:spPr>
          <a:xfrm>
            <a:off x="1688916" y="139329"/>
            <a:ext cx="54496" cy="54496"/>
          </a:xfrm>
          <a:prstGeom prst="ellipse">
            <a:avLst/>
          </a:prstGeom>
          <a:solidFill>
            <a:srgbClr val="FFFFFF">
              <a:alpha val="67000"/>
            </a:srgbClr>
          </a:solidFill>
          <a:ln/>
        </p:spPr>
        <p:txBody>
          <a:bodyPr/>
          <a:lstStyle/>
          <a:p>
            <a:endParaRPr/>
          </a:p>
        </p:txBody>
      </p:sp>
      <p:sp>
        <p:nvSpPr>
          <p:cNvPr id="25" name="Shape 23"/>
          <p:cNvSpPr/>
          <p:nvPr/>
        </p:nvSpPr>
        <p:spPr>
          <a:xfrm>
            <a:off x="1848419" y="4379758"/>
            <a:ext cx="45159" cy="45159"/>
          </a:xfrm>
          <a:prstGeom prst="ellipse">
            <a:avLst/>
          </a:prstGeom>
          <a:solidFill>
            <a:srgbClr val="FFFFFF">
              <a:alpha val="45000"/>
            </a:srgbClr>
          </a:solidFill>
          <a:ln/>
        </p:spPr>
        <p:txBody>
          <a:bodyPr/>
          <a:lstStyle/>
          <a:p>
            <a:endParaRPr/>
          </a:p>
        </p:txBody>
      </p:sp>
      <p:sp>
        <p:nvSpPr>
          <p:cNvPr id="26" name="Shape 24"/>
          <p:cNvSpPr/>
          <p:nvPr/>
        </p:nvSpPr>
        <p:spPr>
          <a:xfrm>
            <a:off x="1908005" y="606516"/>
            <a:ext cx="70636" cy="70636"/>
          </a:xfrm>
          <a:prstGeom prst="ellipse">
            <a:avLst/>
          </a:prstGeom>
          <a:solidFill>
            <a:srgbClr val="FFFFFF">
              <a:alpha val="73000"/>
            </a:srgbClr>
          </a:solidFill>
          <a:ln/>
        </p:spPr>
        <p:txBody>
          <a:bodyPr/>
          <a:lstStyle/>
          <a:p>
            <a:endParaRPr/>
          </a:p>
        </p:txBody>
      </p:sp>
      <p:sp>
        <p:nvSpPr>
          <p:cNvPr id="27" name="Shape 25"/>
          <p:cNvSpPr/>
          <p:nvPr/>
        </p:nvSpPr>
        <p:spPr>
          <a:xfrm>
            <a:off x="1783786" y="4818969"/>
            <a:ext cx="53559" cy="53559"/>
          </a:xfrm>
          <a:prstGeom prst="ellipse">
            <a:avLst/>
          </a:prstGeom>
          <a:solidFill>
            <a:srgbClr val="FFFFFF">
              <a:alpha val="31000"/>
            </a:srgbClr>
          </a:solidFill>
          <a:ln/>
        </p:spPr>
        <p:txBody>
          <a:bodyPr/>
          <a:lstStyle/>
          <a:p>
            <a:endParaRPr/>
          </a:p>
        </p:txBody>
      </p:sp>
      <p:sp>
        <p:nvSpPr>
          <p:cNvPr id="28" name="Shape 26"/>
          <p:cNvSpPr/>
          <p:nvPr/>
        </p:nvSpPr>
        <p:spPr>
          <a:xfrm>
            <a:off x="6357915" y="110358"/>
            <a:ext cx="41721" cy="41721"/>
          </a:xfrm>
          <a:prstGeom prst="ellipse">
            <a:avLst/>
          </a:prstGeom>
          <a:solidFill>
            <a:srgbClr val="FFFFFF">
              <a:alpha val="63000"/>
            </a:srgbClr>
          </a:solidFill>
          <a:ln/>
        </p:spPr>
        <p:txBody>
          <a:bodyPr/>
          <a:lstStyle/>
          <a:p>
            <a:endParaRPr/>
          </a:p>
        </p:txBody>
      </p:sp>
      <p:sp>
        <p:nvSpPr>
          <p:cNvPr id="29" name="Shape 27"/>
          <p:cNvSpPr/>
          <p:nvPr/>
        </p:nvSpPr>
        <p:spPr>
          <a:xfrm>
            <a:off x="4619208" y="4418960"/>
            <a:ext cx="71923" cy="71923"/>
          </a:xfrm>
          <a:prstGeom prst="ellipse">
            <a:avLst/>
          </a:prstGeom>
          <a:solidFill>
            <a:srgbClr val="FFFFFF">
              <a:alpha val="63000"/>
            </a:srgbClr>
          </a:solidFill>
          <a:ln/>
        </p:spPr>
        <p:txBody>
          <a:bodyPr/>
          <a:lstStyle/>
          <a:p>
            <a:endParaRPr/>
          </a:p>
        </p:txBody>
      </p:sp>
      <p:sp>
        <p:nvSpPr>
          <p:cNvPr id="30" name="Shape 28"/>
          <p:cNvSpPr/>
          <p:nvPr/>
        </p:nvSpPr>
        <p:spPr>
          <a:xfrm>
            <a:off x="7699058" y="55504"/>
            <a:ext cx="44589" cy="44589"/>
          </a:xfrm>
          <a:prstGeom prst="ellipse">
            <a:avLst/>
          </a:prstGeom>
          <a:solidFill>
            <a:srgbClr val="FFFFFF">
              <a:alpha val="66000"/>
            </a:srgbClr>
          </a:solidFill>
          <a:ln/>
        </p:spPr>
        <p:txBody>
          <a:bodyPr/>
          <a:lstStyle/>
          <a:p>
            <a:endParaRPr/>
          </a:p>
        </p:txBody>
      </p:sp>
      <p:sp>
        <p:nvSpPr>
          <p:cNvPr id="31" name="Shape 29"/>
          <p:cNvSpPr/>
          <p:nvPr/>
        </p:nvSpPr>
        <p:spPr>
          <a:xfrm>
            <a:off x="2604964" y="79769"/>
            <a:ext cx="46804" cy="46804"/>
          </a:xfrm>
          <a:prstGeom prst="ellipse">
            <a:avLst/>
          </a:prstGeom>
          <a:solidFill>
            <a:srgbClr val="FFFFFF">
              <a:alpha val="36000"/>
            </a:srgbClr>
          </a:solidFill>
          <a:ln/>
        </p:spPr>
        <p:txBody>
          <a:bodyPr/>
          <a:lstStyle/>
          <a:p>
            <a:endParaRPr/>
          </a:p>
        </p:txBody>
      </p:sp>
      <p:sp>
        <p:nvSpPr>
          <p:cNvPr id="32" name="Text 30"/>
          <p:cNvSpPr/>
          <p:nvPr/>
        </p:nvSpPr>
        <p:spPr>
          <a:xfrm>
            <a:off x="0" y="1828800"/>
            <a:ext cx="9144000" cy="731520"/>
          </a:xfrm>
          <a:prstGeom prst="rect">
            <a:avLst/>
          </a:prstGeom>
          <a:noFill/>
          <a:ln/>
        </p:spPr>
        <p:txBody>
          <a:bodyPr wrap="square" rtlCol="0" anchor="ctr"/>
          <a:lstStyle/>
          <a:p>
            <a:pPr marL="0" indent="0" algn="ctr">
              <a:buNone/>
            </a:pPr>
            <a:r>
              <a:rPr lang="en-US" sz="3200" dirty="0">
                <a:solidFill>
                  <a:srgbClr val="FFD23F"/>
                </a:solidFill>
                <a:latin typeface="Arial Rounded MT Bold" pitchFamily="34" charset="0"/>
                <a:ea typeface="Arial Rounded MT Bold" pitchFamily="34" charset="-122"/>
                <a:cs typeface="Arial Rounded MT Bold" pitchFamily="34" charset="-120"/>
              </a:rPr>
              <a:t>🎵  Homework: sing ONE song with your family!</a:t>
            </a:r>
            <a:endParaRPr lang="en-US" sz="3200" dirty="0"/>
          </a:p>
        </p:txBody>
      </p:sp>
      <p:sp>
        <p:nvSpPr>
          <p:cNvPr id="33" name="Text 31"/>
          <p:cNvSpPr/>
          <p:nvPr/>
        </p:nvSpPr>
        <p:spPr>
          <a:xfrm>
            <a:off x="0" y="283464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(Your kids will love that you know it)</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395</Words>
  <Application>Microsoft Macintosh PowerPoint</Application>
  <PresentationFormat>On-screen Show (16:9)</PresentationFormat>
  <Paragraphs>42</Paragraphs>
  <Slides>7</Slides>
  <Notes>3</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1</cp:revision>
  <dcterms:created xsi:type="dcterms:W3CDTF">2026-06-12T20:43:29Z</dcterms:created>
  <dcterms:modified xsi:type="dcterms:W3CDTF">2026-06-29T22:39:02Z</dcterms:modified>
</cp:coreProperties>
</file>