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'Big English words look scary. They are NOT. Just count the beats! Ready to clap some BIG words?'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'su·per·mar·ket — four beats. Clap it!' Clap together twice: su-per-mar-ket. Circle: 'Big word? Yes. Hard? NO — four easy beats.'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'ap·point·ment — three beats. Clap it!' Then the sentence: 'I have an appointment.' Say it at the clinic, the dentist, the DMV. Class echoes the full sentence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'e·mer·gen·cy — four beats. Clap it!' An important word to know. Circle: 'Where do you hear it? The hospital! 911!'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'im·mi·gra·tion — four beats. Clap it!' You say this word a lot. Echo twice, clap along.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'Cal·i·for·nia — four beats. You LIVE here!' Clap it together. Bonus: clap YOUR city — Los An·ge·les, four beats too!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'I have an appointment — you can say it, you can clap it.' Homework beat: 'Clap ONE big word today. Tell me tomorrow.'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BIG words? Just count the beats!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55264" y="3886200"/>
            <a:ext cx="2633472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Extra challenge!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0972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big word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554480"/>
            <a:ext cx="5257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su·per·mar·ket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423160"/>
            <a:ext cx="5257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👏👏👏👏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0896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5D5D"/>
                </a:solidFill>
                <a:latin typeface="Arial Rounded MT Bold"/>
              </a:rPr>
              <a:t>four beats — clap it!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big word, easy beats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🗓️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0972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big word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554480"/>
            <a:ext cx="5257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ap·point·ment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423160"/>
            <a:ext cx="5257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👏👏👏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0896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5D5D"/>
                </a:solidFill>
                <a:latin typeface="Arial Rounded MT Bold"/>
              </a:rPr>
              <a:t>“I have an appointment.”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3 beats — say it at the clinic!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0972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big word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554480"/>
            <a:ext cx="5257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e·mer·gen·cy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423160"/>
            <a:ext cx="5257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👏👏👏👏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0896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5D5D"/>
                </a:solidFill>
                <a:latin typeface="Arial Rounded MT Bold"/>
              </a:rPr>
              <a:t>four beats — clap it!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an important word to know!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0972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big word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554480"/>
            <a:ext cx="5257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im·mi·gra·tion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423160"/>
            <a:ext cx="5257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👏👏👏👏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0896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5D5D"/>
                </a:solidFill>
                <a:latin typeface="Arial Rounded MT Bold"/>
              </a:rPr>
              <a:t>four beats — clap it!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you say this word a lot!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0972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big word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554480"/>
            <a:ext cx="5257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cal·i·for·nia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423160"/>
            <a:ext cx="5257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👏👏👏👏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08960"/>
            <a:ext cx="5257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5D5D"/>
                </a:solidFill>
                <a:latin typeface="Arial Rounded MT Bold"/>
              </a:rPr>
              <a:t>four beats — you live here!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clap your state!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Say it like a native!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“I have an appointment.”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01468" y="3886200"/>
            <a:ext cx="3941064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Clap the big words today! 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