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952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Welcome back. Now we practice — and you can SEE the hill. On each slide, the strong beat is at the top. I say the word, you say it right after me. Move your hand up to the top and down. You can hum the tune first if it helps. Ready? Let's climb.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Water. WA-ter. The top is at the start — WA. Build up, drop down: WAA-ter. Now you. (pause) Good. Strong beat number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Coffee. COF-fee. Top at the start — COF. COOF-fee, then down. Your turn. (pause)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Tomato. to-MA-to. Now the top is in the middle — MA. to-MAA-to. Up… and down. Say it. (pause) Good. Strong beat number two.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Apartment — a word you use a lot. a-PART-</a:t>
            </a:r>
            <a:r>
              <a:rPr dirty="0" err="1"/>
              <a:t>ment</a:t>
            </a:r>
            <a:r>
              <a:rPr dirty="0"/>
              <a:t>. The top is in the middle — PART. a-PAART-</a:t>
            </a:r>
            <a:r>
              <a:rPr dirty="0" err="1"/>
              <a:t>ment</a:t>
            </a:r>
            <a:r>
              <a:rPr dirty="0"/>
              <a:t>. Build up, drop down. You try. (pause) Beautiful. Number two.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Hospital. HOS-pi-</a:t>
            </a:r>
            <a:r>
              <a:rPr dirty="0" err="1"/>
              <a:t>tal</a:t>
            </a:r>
            <a:r>
              <a:rPr dirty="0"/>
              <a:t>. The top is at the start — HOS. HOOS-pi-</a:t>
            </a:r>
            <a:r>
              <a:rPr dirty="0" err="1"/>
              <a:t>tal</a:t>
            </a:r>
            <a:r>
              <a:rPr dirty="0"/>
              <a:t>, then down and soft. Say it with me. (pause) Good. Number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Monkey. MON-key. Top at the start — MON. MOON-key. Up and down. Your turn. (pause) Nice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Wonderful. You can see the top of the hill, and you can say it. Some tops are at the start, some in the middle — but every word has just one. Next, let's play a game. Great climbing.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0588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2E2820"/>
                </a:solidFill>
                <a:latin typeface="Arial"/>
              </a:rPr>
              <a:t>FIND THE STRONG SYLLABLE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166607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dirty="0">
                <a:solidFill>
                  <a:srgbClr val="2E2820"/>
                </a:solidFill>
                <a:latin typeface="Arial"/>
              </a:rPr>
              <a:t>Every word has one strong beat — the top of the hill.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WA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WA   (the START)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☕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COF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fee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COF   (the START)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🍅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to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MA   (the MIDDLE)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🏢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PART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PART   (the MIDDLE)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🏥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HOS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pi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HOS   (the START)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🐵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914400"/>
            <a:ext cx="548640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E2820"/>
                </a:solidFill>
                <a:latin typeface="Arial"/>
              </a:rPr>
              <a:t>Do you see the strong syllable?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MON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key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56432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top = MON   (the START)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E2820"/>
                </a:solidFill>
                <a:latin typeface="Arial"/>
              </a:rPr>
              <a:t>You can SEE the top 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69748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C00000"/>
                </a:solidFill>
                <a:latin typeface="Arial"/>
              </a:rPr>
              <a:t>and SAY it!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Every word has just one strong beat. Next: a game!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459</Words>
  <Application>Microsoft Macintosh PowerPoint</Application>
  <PresentationFormat>On-screen Show (16:9)</PresentationFormat>
  <Paragraphs>43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3</cp:revision>
  <dcterms:created xsi:type="dcterms:W3CDTF">2013-01-27T09:14:16Z</dcterms:created>
  <dcterms:modified xsi:type="dcterms:W3CDTF">2026-07-17T22:37:41Z</dcterms:modified>
  <cp:category/>
</cp:coreProperties>
</file>