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772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Last one for today — and we're going to MOVE. Stand up if you can. Small clap for the small beats, and a BIG clap for the top of the hill. Your hand goes UP to the strong beat, stretches long, and comes DOWN. Build up… drop down.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El Salvador. el-</a:t>
            </a:r>
            <a:r>
              <a:rPr dirty="0" err="1"/>
              <a:t>sal</a:t>
            </a:r>
            <a:r>
              <a:rPr dirty="0"/>
              <a:t>-</a:t>
            </a:r>
            <a:r>
              <a:rPr dirty="0" err="1"/>
              <a:t>va</a:t>
            </a:r>
            <a:r>
              <a:rPr dirty="0"/>
              <a:t>-DOR. The top is at the end — DOR. Clap </a:t>
            </a:r>
            <a:endParaRPr lang="en-US" dirty="0"/>
          </a:p>
          <a:p>
            <a:r>
              <a:rPr dirty="0"/>
              <a:t>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United States. u-NI-ted States. The strong beat is NI. Say it and clap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Afghanistan. </a:t>
            </a:r>
            <a:r>
              <a:rPr dirty="0" err="1"/>
              <a:t>af</a:t>
            </a:r>
            <a:r>
              <a:rPr dirty="0"/>
              <a:t>-GHAN-</a:t>
            </a:r>
            <a:r>
              <a:rPr dirty="0" err="1"/>
              <a:t>i</a:t>
            </a:r>
            <a:r>
              <a:rPr dirty="0"/>
              <a:t>-stan. The top is in the middle — GHAN. Clap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names — your own, and a friend's. Say each name and clap it. Where is the big clap? When you say a name with the right top, it sounds warm and respectful.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Maria. ma-RI-a. The top is in the middle — RI.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Roberto. </a:t>
            </a:r>
            <a:r>
              <a:rPr dirty="0" err="1"/>
              <a:t>ro</a:t>
            </a:r>
            <a:r>
              <a:rPr dirty="0"/>
              <a:t>-BER-to. The top is in the middle — 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Fatima. FA-</a:t>
            </a:r>
            <a:r>
              <a:rPr dirty="0" err="1"/>
              <a:t>ti</a:t>
            </a:r>
            <a:r>
              <a:rPr dirty="0"/>
              <a:t>-ma. The top is at the start — FA.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Carlos. CAR-</a:t>
            </a:r>
            <a:r>
              <a:rPr dirty="0" err="1"/>
              <a:t>los</a:t>
            </a:r>
            <a:r>
              <a:rPr dirty="0"/>
              <a:t>. The top is at the start — CAR.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Sofia. so-FI-a. The top is in the middle — FI.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Ahmed. AH-med. The top is at the start — AH.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Watch me. </a:t>
            </a:r>
            <a:r>
              <a:rPr dirty="0" err="1"/>
              <a:t>ba</a:t>
            </a:r>
            <a:r>
              <a:rPr dirty="0"/>
              <a:t> — small clap, low. NAN — BIG clap, hand HIGH, stretch it long. a — small clap, low. </a:t>
            </a:r>
            <a:r>
              <a:rPr dirty="0" err="1"/>
              <a:t>ba</a:t>
            </a:r>
            <a:r>
              <a:rPr dirty="0"/>
              <a:t> (small) NAN (BIG) a (small). The big clap is always the strong beat. Now stand up and do it with 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That's Day Seven. You found the strong beat, you saw the hill, and now you feel it in your hands. This week, when you say a big word, find the top of the hill. You did beautifully today. See you next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Ba-NAN-a. Small, BIG, small. Hand up and stretch on NAN! With me — </a:t>
            </a:r>
            <a:r>
              <a:rPr dirty="0" err="1"/>
              <a:t>ba</a:t>
            </a:r>
            <a:r>
              <a:rPr dirty="0"/>
              <a:t> (small) NAN (big, high, long) a (small). (pause) Again, bigger. (pause)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com-PU-ter. Small, BIG, small. Up and stretch on PU! With me — com (small) PU (big) ter (small). (pause) Feel the hill?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FAM-</a:t>
            </a:r>
            <a:r>
              <a:rPr dirty="0" err="1"/>
              <a:t>i</a:t>
            </a:r>
            <a:r>
              <a:rPr dirty="0"/>
              <a:t>-</a:t>
            </a:r>
            <a:r>
              <a:rPr dirty="0" err="1"/>
              <a:t>ly</a:t>
            </a:r>
            <a:r>
              <a:rPr dirty="0"/>
              <a:t>. BIG, small, small. Start HIGH — stretch on FAM first! FAM (big) </a:t>
            </a:r>
            <a:r>
              <a:rPr dirty="0" err="1"/>
              <a:t>i</a:t>
            </a:r>
            <a:r>
              <a:rPr dirty="0"/>
              <a:t> (small) </a:t>
            </a:r>
            <a:r>
              <a:rPr dirty="0" err="1"/>
              <a:t>ly</a:t>
            </a:r>
            <a:r>
              <a:rPr dirty="0"/>
              <a:t> (small). (pause) The top is at the start this time.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something special — your home country. Say it and clap it. Find the top. Here are some of ours — say each one with me and clap the beats.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Mexico. MEX-</a:t>
            </a:r>
            <a:r>
              <a:rPr dirty="0" err="1"/>
              <a:t>i</a:t>
            </a:r>
            <a:r>
              <a:rPr dirty="0"/>
              <a:t>-co. The top is at the start — MEX. Say it and clap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Guatemala. </a:t>
            </a:r>
            <a:r>
              <a:rPr dirty="0" err="1"/>
              <a:t>gua</a:t>
            </a:r>
            <a:r>
              <a:rPr dirty="0"/>
              <a:t>-</a:t>
            </a:r>
            <a:r>
              <a:rPr dirty="0" err="1"/>
              <a:t>te</a:t>
            </a:r>
            <a:r>
              <a:rPr dirty="0"/>
              <a:t>-MA-la. The top is in the middle — MA. Clap it with 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Honduras. hon-DU-</a:t>
            </a:r>
            <a:r>
              <a:rPr dirty="0" err="1"/>
              <a:t>ras</a:t>
            </a:r>
            <a:r>
              <a:rPr dirty="0"/>
              <a:t>. The top is in the middle — DU. Say it and clap!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2E2820"/>
                </a:solidFill>
                <a:latin typeface="Arial"/>
              </a:rPr>
              <a:t>BUILD UP, DROP DOWN!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Feel the strong beat in your body 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588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🇸🇻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🇸🇻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303948"/>
            <a:ext cx="6400800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el</a:t>
            </a:r>
            <a:r>
              <a:rPr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SAL</a:t>
            </a:r>
            <a:r>
              <a:rPr sz="4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va•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dor</a:t>
            </a:r>
            <a:endParaRPr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600" y="3506164"/>
            <a:ext cx="6400800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 dirty="0">
                <a:solidFill>
                  <a:srgbClr val="2E2820"/>
                </a:solidFill>
                <a:latin typeface="Arial"/>
              </a:rPr>
              <a:t>top = </a:t>
            </a:r>
            <a:r>
              <a:rPr lang="en-US" sz="2200" b="1" dirty="0">
                <a:solidFill>
                  <a:srgbClr val="2E2820"/>
                </a:solidFill>
                <a:latin typeface="Arial"/>
              </a:rPr>
              <a:t>SAL</a:t>
            </a:r>
            <a:endParaRPr sz="2200" b="1" dirty="0">
              <a:solidFill>
                <a:srgbClr val="2E282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🇺🇸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🇺🇸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u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NI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ted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STATES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NI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🇦🇫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🇦🇫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af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GHAN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stan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GHAN (the MIDDLE)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CLAP A NAME! 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Your name and your friends' names have a top too!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RI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RI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ro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BER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BER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FA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CAR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CAR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so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FI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AH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AH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E2820"/>
                </a:solidFill>
                <a:latin typeface="Arial"/>
              </a:rPr>
              <a:t>small clap = small beat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69748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C00000"/>
                </a:solidFill>
                <a:latin typeface="Arial"/>
              </a:rPr>
              <a:t>BIG clap = strong beat (hand HIGH!)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Build UP to the top… drop DOWN.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build up, drop down 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69748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C00000"/>
                </a:solidFill>
                <a:latin typeface="Arial"/>
              </a:rPr>
              <a:t>all week! 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Find the top. Hang the word on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🍌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ba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NAN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small — BIG — small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com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PU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small — BIG — small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👨‍👩‍👧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👨‍👩‍👧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FAM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BIG — small — small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88720" y="1554480"/>
            <a:ext cx="6766560" cy="246888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828800"/>
            <a:ext cx="65836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E2820"/>
                </a:solidFill>
                <a:latin typeface="Arial"/>
              </a:rPr>
              <a:t>CLAP YOUR COUNTRY! 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611880"/>
            <a:ext cx="6583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2E2820"/>
                </a:solidFill>
                <a:latin typeface="Arial"/>
              </a:rPr>
              <a:t>Where is the top of YOUR country?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🇲🇽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🇲🇽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MEX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i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MEX (the START)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🇬🇹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🇬🇹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gua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te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5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MA</a:t>
            </a:r>
            <a:r>
              <a:rPr sz="4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MA (the MIDDLE)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n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80160" y="1783080"/>
            <a:ext cx="6583680" cy="2331720"/>
          </a:xfrm>
          <a:prstGeom prst="roundRect">
            <a:avLst>
              <a:gd name="adj" fmla="val 6000"/>
            </a:avLst>
          </a:prstGeom>
          <a:solidFill>
            <a:srgbClr val="F5EED9"/>
          </a:solidFill>
          <a:ln w="3175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🇭🇳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6640" y="2446020"/>
            <a:ext cx="10058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E2820"/>
                </a:solidFill>
              </a:rPr>
              <a:t>🇭🇳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91840" y="914400"/>
            <a:ext cx="2560320" cy="658368"/>
          </a:xfrm>
          <a:prstGeom prst="roundRect">
            <a:avLst>
              <a:gd name="adj" fmla="val 40000"/>
            </a:avLst>
          </a:prstGeom>
          <a:solidFill>
            <a:srgbClr val="E0A93B"/>
          </a:solidFill>
          <a:ln w="25400">
            <a:solidFill>
              <a:srgbClr val="2E28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>
                <a:solidFill>
                  <a:srgbClr val="2E2820"/>
                </a:solidFill>
                <a:latin typeface="Arial"/>
              </a:rPr>
              <a:t>CLAP IT!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148840"/>
            <a:ext cx="64008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hon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DU</a:t>
            </a:r>
            <a:r>
              <a: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•</a:t>
            </a:r>
            <a:r>
              <a:rPr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/>
              </a:rPr>
              <a:t>ras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493008"/>
            <a:ext cx="64008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E2820"/>
                </a:solidFill>
                <a:latin typeface="Arial"/>
              </a:rPr>
              <a:t>top = DU (the MIDDLE)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861</Words>
  <Application>Microsoft Macintosh PowerPoint</Application>
  <PresentationFormat>On-screen Show (16:9)</PresentationFormat>
  <Paragraphs>108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4</cp:revision>
  <dcterms:created xsi:type="dcterms:W3CDTF">2013-01-27T09:14:16Z</dcterms:created>
  <dcterms:modified xsi:type="dcterms:W3CDTF">2026-07-17T17:00:49Z</dcterms:modified>
  <cp:category/>
</cp:coreProperties>
</file>