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7"/>
    <p:sldId id="262" r:id="rId8"/>
    <p:sldId id="264" r:id="rId10"/>
    <p:sldId id="265" r:id="rId11"/>
    <p:sldId id="267" r:id="rId13"/>
    <p:sldId id="268" r:id="rId14"/>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Welcome back. This lesson is all about three letters that get mixed up — B, V, and W. Three letters, three different mouths. I'll show you exactly what to do with your lips and teeth, and you'll copy me out loud. A mirror helps here, if you have one. Let's go.</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Listen carefully. Number one, wet, or number two, vet? Here: vet… vet. (pause) (watch my teeth touch my lip) … It was vet. Number two. The teeth gave it away. Good.</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Last pair. Wine… and vine. (pause) Wine — round lips, /wwww/ine. Vine — teeth buzz, /vvvv/ine. Watch: wine… vine. Say both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Listen. Number one, wine, or number two, vine? Here: wine… wine. (pause) (watch my round lips) … It was wine. Number one. Round lips, no teeth. Nice.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Look how far you've come. Your mouth knows the difference now. Ban, van. Boat, vote. Wet, vet. Wine, vine. (pause) Say each pair out loud, slowly, and feel your mouth change shape each time. B pops, V buzzes, W rounds. Wonderful work today.</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Let's meet all three. First, B. Lips together, then POP them apart. B! ball, boat, berry. (pause) Now V. Top teeth gently on your bottom lip, and buzz — /vvvv/. van, vote, very. Feel that buzz on your lip? (pause) Now W. Round your lips like a little kiss — no teeth at all. /wwww/. water, wine, west. (pause) Three mouths. Say them with me.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Let's look at our first pair. Ban… and van. (pause) Ban starts with B — lips pop. Ban. Van starts with V — teeth buzz. /vvvv/an. Watch my mouth: ban… van. See the difference? Say both. (pause)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Now you listen. I'll say one word. Which do you hear — number one, ban, or number two, van? Listen: van… van. (pause) (now watch my mouth, no sound) … It was van. Number two. Did you catch the buzz? Nice.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Next pair. Boat… and vote. (pause) Boat — lips pop, B. Boat. Vote — teeth buzz, V. /vvvv/ote. Watch: boat… vote. Say both out loud. (pause)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Listen now. Number one, boat, or number two, vote? Here it is: boat… boat. (pause) (watch my lips) … It was boat. Number one. Lips popped! Good.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New sound now — W versus V. Wet… and vet. (pause) Wet — round lips, no teeth, /wwww/et. Vet — teeth on lip, buzz, /vvvv/et. Watch: wet… vet. Say both. (pause)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p:bgPr>
    </p:bg>
    <p:spTree>
      <p:nvGrpSpPr>
        <p:cNvPr id="1" name=""/>
        <p:cNvGrpSpPr/>
        <p:nvPr/>
      </p:nvGrpSpPr>
      <p:grpSpPr>
        <a:xfrm>
          <a:off x="0" y="0"/>
          <a:ext cx="0" cy="0"/>
          <a:chOff x="0" y="0"/>
          <a:chExt cx="0" cy="0"/>
        </a:xfrm>
      </p:grpSpPr>
      <p:sp>
        <p:nvSpPr>
          <p:cNvPr id="2" name="Shape 0"/>
          <p:cNvSpPr/>
          <p:nvPr/>
        </p:nvSpPr>
        <p:spPr>
          <a:xfrm>
            <a:off x="7591576" y="4703888"/>
            <a:ext cx="38305" cy="38305"/>
          </a:xfrm>
          <a:prstGeom prst="ellipse">
            <a:avLst/>
          </a:prstGeom>
          <a:solidFill>
            <a:srgbClr val="FFFFFF">
              <a:alpha val="49000"/>
            </a:srgbClr>
          </a:solidFill>
          <a:ln/>
        </p:spPr>
        <p:txBody>
          <a:bodyPr/>
          <a:p/>
        </p:txBody>
      </p:sp>
      <p:sp>
        <p:nvSpPr>
          <p:cNvPr id="3" name="Shape 1"/>
          <p:cNvSpPr/>
          <p:nvPr/>
        </p:nvSpPr>
        <p:spPr>
          <a:xfrm>
            <a:off x="270167" y="267487"/>
            <a:ext cx="48269" cy="48269"/>
          </a:xfrm>
          <a:prstGeom prst="ellipse">
            <a:avLst/>
          </a:prstGeom>
          <a:solidFill>
            <a:srgbClr val="FFFFFF">
              <a:alpha val="53000"/>
            </a:srgbClr>
          </a:solidFill>
          <a:ln/>
        </p:spPr>
        <p:txBody>
          <a:bodyPr/>
          <a:p/>
        </p:txBody>
      </p:sp>
      <p:sp>
        <p:nvSpPr>
          <p:cNvPr id="4" name="Shape 2"/>
          <p:cNvSpPr/>
          <p:nvPr/>
        </p:nvSpPr>
        <p:spPr>
          <a:xfrm>
            <a:off x="7262619" y="4666103"/>
            <a:ext cx="62031" cy="62031"/>
          </a:xfrm>
          <a:prstGeom prst="ellipse">
            <a:avLst/>
          </a:prstGeom>
          <a:solidFill>
            <a:srgbClr val="FFFFFF">
              <a:alpha val="76000"/>
            </a:srgbClr>
          </a:solidFill>
          <a:ln/>
        </p:spPr>
        <p:txBody>
          <a:bodyPr/>
          <a:p/>
        </p:txBody>
      </p:sp>
      <p:sp>
        <p:nvSpPr>
          <p:cNvPr id="5" name="Shape 3"/>
          <p:cNvSpPr/>
          <p:nvPr/>
        </p:nvSpPr>
        <p:spPr>
          <a:xfrm>
            <a:off x="8176189" y="634896"/>
            <a:ext cx="70732" cy="70732"/>
          </a:xfrm>
          <a:prstGeom prst="ellipse">
            <a:avLst/>
          </a:prstGeom>
          <a:solidFill>
            <a:srgbClr val="FFFFFF">
              <a:alpha val="76000"/>
            </a:srgbClr>
          </a:solidFill>
          <a:ln/>
        </p:spPr>
        <p:txBody>
          <a:bodyPr/>
          <a:p/>
        </p:txBody>
      </p:sp>
      <p:sp>
        <p:nvSpPr>
          <p:cNvPr id="6" name="Shape 4"/>
          <p:cNvSpPr/>
          <p:nvPr/>
        </p:nvSpPr>
        <p:spPr>
          <a:xfrm>
            <a:off x="5732056" y="4208917"/>
            <a:ext cx="28326" cy="28326"/>
          </a:xfrm>
          <a:prstGeom prst="ellipse">
            <a:avLst/>
          </a:prstGeom>
          <a:solidFill>
            <a:srgbClr val="FFFFFF">
              <a:alpha val="31000"/>
            </a:srgbClr>
          </a:solidFill>
          <a:ln/>
        </p:spPr>
        <p:txBody>
          <a:bodyPr/>
          <a:p/>
        </p:txBody>
      </p:sp>
      <p:sp>
        <p:nvSpPr>
          <p:cNvPr id="7" name="Shape 5"/>
          <p:cNvSpPr/>
          <p:nvPr/>
        </p:nvSpPr>
        <p:spPr>
          <a:xfrm>
            <a:off x="377766" y="4399622"/>
            <a:ext cx="69237" cy="69237"/>
          </a:xfrm>
          <a:prstGeom prst="ellipse">
            <a:avLst/>
          </a:prstGeom>
          <a:solidFill>
            <a:srgbClr val="FFFFFF">
              <a:alpha val="26000"/>
            </a:srgbClr>
          </a:solidFill>
          <a:ln/>
        </p:spPr>
        <p:txBody>
          <a:bodyPr/>
          <a:p/>
        </p:txBody>
      </p:sp>
      <p:sp>
        <p:nvSpPr>
          <p:cNvPr id="8" name="Shape 6"/>
          <p:cNvSpPr/>
          <p:nvPr/>
        </p:nvSpPr>
        <p:spPr>
          <a:xfrm>
            <a:off x="6103877" y="4431313"/>
            <a:ext cx="40925" cy="40925"/>
          </a:xfrm>
          <a:prstGeom prst="ellipse">
            <a:avLst/>
          </a:prstGeom>
          <a:solidFill>
            <a:srgbClr val="FFFFFF">
              <a:alpha val="38000"/>
            </a:srgbClr>
          </a:solidFill>
          <a:ln/>
        </p:spPr>
        <p:txBody>
          <a:bodyPr/>
          <a:p/>
        </p:txBody>
      </p:sp>
      <p:sp>
        <p:nvSpPr>
          <p:cNvPr id="9" name="Shape 7"/>
          <p:cNvSpPr/>
          <p:nvPr/>
        </p:nvSpPr>
        <p:spPr>
          <a:xfrm>
            <a:off x="1767646" y="4224469"/>
            <a:ext cx="40546" cy="40546"/>
          </a:xfrm>
          <a:prstGeom prst="ellipse">
            <a:avLst/>
          </a:prstGeom>
          <a:solidFill>
            <a:srgbClr val="FFFFFF">
              <a:alpha val="79000"/>
            </a:srgbClr>
          </a:solidFill>
          <a:ln/>
        </p:spPr>
        <p:txBody>
          <a:bodyPr/>
          <a:p/>
        </p:txBody>
      </p:sp>
      <p:sp>
        <p:nvSpPr>
          <p:cNvPr id="10" name="Shape 8"/>
          <p:cNvSpPr/>
          <p:nvPr/>
        </p:nvSpPr>
        <p:spPr>
          <a:xfrm>
            <a:off x="8503247" y="330067"/>
            <a:ext cx="54767" cy="54767"/>
          </a:xfrm>
          <a:prstGeom prst="ellipse">
            <a:avLst/>
          </a:prstGeom>
          <a:solidFill>
            <a:srgbClr val="FFFFFF">
              <a:alpha val="70000"/>
            </a:srgbClr>
          </a:solidFill>
          <a:ln/>
        </p:spPr>
        <p:txBody>
          <a:bodyPr/>
          <a:p/>
        </p:txBody>
      </p:sp>
      <p:sp>
        <p:nvSpPr>
          <p:cNvPr id="11" name="Shape 9"/>
          <p:cNvSpPr/>
          <p:nvPr/>
        </p:nvSpPr>
        <p:spPr>
          <a:xfrm>
            <a:off x="4183606" y="4567066"/>
            <a:ext cx="59768" cy="59768"/>
          </a:xfrm>
          <a:prstGeom prst="ellipse">
            <a:avLst/>
          </a:prstGeom>
          <a:solidFill>
            <a:srgbClr val="FFFFFF">
              <a:alpha val="24000"/>
            </a:srgbClr>
          </a:solidFill>
          <a:ln/>
        </p:spPr>
        <p:txBody>
          <a:bodyPr/>
          <a:p/>
        </p:txBody>
      </p:sp>
      <p:sp>
        <p:nvSpPr>
          <p:cNvPr id="12" name="Shape 10"/>
          <p:cNvSpPr/>
          <p:nvPr/>
        </p:nvSpPr>
        <p:spPr>
          <a:xfrm>
            <a:off x="2769212" y="4816648"/>
            <a:ext cx="64370" cy="64370"/>
          </a:xfrm>
          <a:prstGeom prst="ellipse">
            <a:avLst/>
          </a:prstGeom>
          <a:solidFill>
            <a:srgbClr val="FFFFFF">
              <a:alpha val="64000"/>
            </a:srgbClr>
          </a:solidFill>
          <a:ln/>
        </p:spPr>
        <p:txBody>
          <a:bodyPr/>
          <a:p/>
        </p:txBody>
      </p:sp>
      <p:sp>
        <p:nvSpPr>
          <p:cNvPr id="13" name="Shape 11"/>
          <p:cNvSpPr/>
          <p:nvPr/>
        </p:nvSpPr>
        <p:spPr>
          <a:xfrm>
            <a:off x="5920026" y="60856"/>
            <a:ext cx="71318" cy="71318"/>
          </a:xfrm>
          <a:prstGeom prst="ellipse">
            <a:avLst/>
          </a:prstGeom>
          <a:solidFill>
            <a:srgbClr val="FFFFFF">
              <a:alpha val="71000"/>
            </a:srgbClr>
          </a:solidFill>
          <a:ln/>
        </p:spPr>
        <p:txBody>
          <a:bodyPr/>
          <a:p/>
        </p:txBody>
      </p:sp>
      <p:sp>
        <p:nvSpPr>
          <p:cNvPr id="14" name="Shape 12"/>
          <p:cNvSpPr/>
          <p:nvPr/>
        </p:nvSpPr>
        <p:spPr>
          <a:xfrm>
            <a:off x="4030914" y="4729110"/>
            <a:ext cx="63525" cy="63525"/>
          </a:xfrm>
          <a:prstGeom prst="ellipse">
            <a:avLst/>
          </a:prstGeom>
          <a:solidFill>
            <a:srgbClr val="FFFFFF">
              <a:alpha val="36000"/>
            </a:srgbClr>
          </a:solidFill>
          <a:ln/>
        </p:spPr>
        <p:txBody>
          <a:bodyPr/>
          <a:p/>
        </p:txBody>
      </p:sp>
      <p:sp>
        <p:nvSpPr>
          <p:cNvPr id="15" name="Shape 13"/>
          <p:cNvSpPr/>
          <p:nvPr/>
        </p:nvSpPr>
        <p:spPr>
          <a:xfrm>
            <a:off x="6532020" y="4383672"/>
            <a:ext cx="68097" cy="68097"/>
          </a:xfrm>
          <a:prstGeom prst="ellipse">
            <a:avLst/>
          </a:prstGeom>
          <a:solidFill>
            <a:srgbClr val="FFFFFF">
              <a:alpha val="59000"/>
            </a:srgbClr>
          </a:solidFill>
          <a:ln/>
        </p:spPr>
        <p:txBody>
          <a:bodyPr/>
          <a:p/>
        </p:txBody>
      </p:sp>
      <p:sp>
        <p:nvSpPr>
          <p:cNvPr id="16" name="Shape 14"/>
          <p:cNvSpPr/>
          <p:nvPr/>
        </p:nvSpPr>
        <p:spPr>
          <a:xfrm>
            <a:off x="7940370" y="576576"/>
            <a:ext cx="42084" cy="42084"/>
          </a:xfrm>
          <a:prstGeom prst="ellipse">
            <a:avLst/>
          </a:prstGeom>
          <a:solidFill>
            <a:srgbClr val="FFFFFF">
              <a:alpha val="27000"/>
            </a:srgbClr>
          </a:solidFill>
          <a:ln/>
        </p:spPr>
        <p:txBody>
          <a:bodyPr/>
          <a:p/>
        </p:txBody>
      </p:sp>
      <p:sp>
        <p:nvSpPr>
          <p:cNvPr id="17" name="Shape 15"/>
          <p:cNvSpPr/>
          <p:nvPr/>
        </p:nvSpPr>
        <p:spPr>
          <a:xfrm>
            <a:off x="971053" y="620289"/>
            <a:ext cx="43567" cy="43567"/>
          </a:xfrm>
          <a:prstGeom prst="ellipse">
            <a:avLst/>
          </a:prstGeom>
          <a:solidFill>
            <a:srgbClr val="FFFFFF">
              <a:alpha val="34000"/>
            </a:srgbClr>
          </a:solidFill>
          <a:ln/>
        </p:spPr>
        <p:txBody>
          <a:bodyPr/>
          <a:p/>
        </p:txBody>
      </p:sp>
      <p:sp>
        <p:nvSpPr>
          <p:cNvPr id="18" name="Shape 16"/>
          <p:cNvSpPr/>
          <p:nvPr/>
        </p:nvSpPr>
        <p:spPr>
          <a:xfrm>
            <a:off x="2786432" y="4449801"/>
            <a:ext cx="50951" cy="50951"/>
          </a:xfrm>
          <a:prstGeom prst="ellipse">
            <a:avLst/>
          </a:prstGeom>
          <a:solidFill>
            <a:srgbClr val="FFFFFF">
              <a:alpha val="36000"/>
            </a:srgbClr>
          </a:solidFill>
          <a:ln/>
        </p:spPr>
        <p:txBody>
          <a:bodyPr/>
          <a:p/>
        </p:txBody>
      </p:sp>
      <p:sp>
        <p:nvSpPr>
          <p:cNvPr id="19" name="Shape 17"/>
          <p:cNvSpPr/>
          <p:nvPr/>
        </p:nvSpPr>
        <p:spPr>
          <a:xfrm>
            <a:off x="6681032" y="4748599"/>
            <a:ext cx="54804" cy="54804"/>
          </a:xfrm>
          <a:prstGeom prst="ellipse">
            <a:avLst/>
          </a:prstGeom>
          <a:solidFill>
            <a:srgbClr val="FFFFFF">
              <a:alpha val="53000"/>
            </a:srgbClr>
          </a:solidFill>
          <a:ln/>
        </p:spPr>
        <p:txBody>
          <a:bodyPr/>
          <a:p/>
        </p:txBody>
      </p:sp>
      <p:sp>
        <p:nvSpPr>
          <p:cNvPr id="20" name="Shape 18"/>
          <p:cNvSpPr/>
          <p:nvPr/>
        </p:nvSpPr>
        <p:spPr>
          <a:xfrm>
            <a:off x="5596766" y="4081061"/>
            <a:ext cx="52521" cy="52521"/>
          </a:xfrm>
          <a:prstGeom prst="ellipse">
            <a:avLst/>
          </a:prstGeom>
          <a:solidFill>
            <a:srgbClr val="FFFFFF">
              <a:alpha val="28000"/>
            </a:srgbClr>
          </a:solidFill>
          <a:ln/>
        </p:spPr>
        <p:txBody>
          <a:bodyPr/>
          <a:p/>
        </p:txBody>
      </p:sp>
      <p:sp>
        <p:nvSpPr>
          <p:cNvPr id="21" name="Shape 19"/>
          <p:cNvSpPr/>
          <p:nvPr/>
        </p:nvSpPr>
        <p:spPr>
          <a:xfrm>
            <a:off x="7925665" y="545258"/>
            <a:ext cx="36098" cy="36098"/>
          </a:xfrm>
          <a:prstGeom prst="ellipse">
            <a:avLst/>
          </a:prstGeom>
          <a:solidFill>
            <a:srgbClr val="FFFFFF">
              <a:alpha val="70000"/>
            </a:srgbClr>
          </a:solidFill>
          <a:ln/>
        </p:spPr>
        <p:txBody>
          <a:bodyPr/>
          <a:p/>
        </p:txBody>
      </p:sp>
      <p:sp>
        <p:nvSpPr>
          <p:cNvPr id="22" name="Shape 20"/>
          <p:cNvSpPr/>
          <p:nvPr/>
        </p:nvSpPr>
        <p:spPr>
          <a:xfrm>
            <a:off x="1097736" y="487795"/>
            <a:ext cx="65048" cy="65048"/>
          </a:xfrm>
          <a:prstGeom prst="ellipse">
            <a:avLst/>
          </a:prstGeom>
          <a:solidFill>
            <a:srgbClr val="FFFFFF">
              <a:alpha val="79000"/>
            </a:srgbClr>
          </a:solidFill>
          <a:ln/>
        </p:spPr>
        <p:txBody>
          <a:bodyPr/>
          <a:p/>
        </p:txBody>
      </p:sp>
      <p:sp>
        <p:nvSpPr>
          <p:cNvPr id="23" name="Shape 21"/>
          <p:cNvSpPr/>
          <p:nvPr/>
        </p:nvSpPr>
        <p:spPr>
          <a:xfrm>
            <a:off x="5811584" y="4347658"/>
            <a:ext cx="52453" cy="52453"/>
          </a:xfrm>
          <a:prstGeom prst="ellipse">
            <a:avLst/>
          </a:prstGeom>
          <a:solidFill>
            <a:srgbClr val="FFFFFF">
              <a:alpha val="70000"/>
            </a:srgbClr>
          </a:solidFill>
          <a:ln/>
        </p:spPr>
        <p:txBody>
          <a:bodyPr/>
          <a:p/>
        </p:txBody>
      </p:sp>
      <p:sp>
        <p:nvSpPr>
          <p:cNvPr id="24" name="Shape 22"/>
          <p:cNvSpPr/>
          <p:nvPr/>
        </p:nvSpPr>
        <p:spPr>
          <a:xfrm>
            <a:off x="8110741" y="230055"/>
            <a:ext cx="35241" cy="35241"/>
          </a:xfrm>
          <a:prstGeom prst="ellipse">
            <a:avLst/>
          </a:prstGeom>
          <a:solidFill>
            <a:srgbClr val="FFFFFF">
              <a:alpha val="37000"/>
            </a:srgbClr>
          </a:solidFill>
          <a:ln/>
        </p:spPr>
        <p:txBody>
          <a:bodyPr/>
          <a:p/>
        </p:txBody>
      </p:sp>
      <p:sp>
        <p:nvSpPr>
          <p:cNvPr id="25" name="Shape 23"/>
          <p:cNvSpPr/>
          <p:nvPr/>
        </p:nvSpPr>
        <p:spPr>
          <a:xfrm>
            <a:off x="3887877" y="4117701"/>
            <a:ext cx="69698" cy="69698"/>
          </a:xfrm>
          <a:prstGeom prst="ellipse">
            <a:avLst/>
          </a:prstGeom>
          <a:solidFill>
            <a:srgbClr val="FFFFFF">
              <a:alpha val="45000"/>
            </a:srgbClr>
          </a:solidFill>
          <a:ln/>
        </p:spPr>
        <p:txBody>
          <a:bodyPr/>
          <a:p/>
        </p:txBody>
      </p:sp>
      <p:sp>
        <p:nvSpPr>
          <p:cNvPr id="26" name="Shape 24"/>
          <p:cNvSpPr/>
          <p:nvPr/>
        </p:nvSpPr>
        <p:spPr>
          <a:xfrm>
            <a:off x="729777" y="4843459"/>
            <a:ext cx="70219" cy="70219"/>
          </a:xfrm>
          <a:prstGeom prst="ellipse">
            <a:avLst/>
          </a:prstGeom>
          <a:solidFill>
            <a:srgbClr val="FFFFFF">
              <a:alpha val="49000"/>
            </a:srgbClr>
          </a:solidFill>
          <a:ln/>
        </p:spPr>
        <p:txBody>
          <a:bodyPr/>
          <a:p/>
        </p:txBody>
      </p:sp>
      <p:sp>
        <p:nvSpPr>
          <p:cNvPr id="27" name="Shape 25"/>
          <p:cNvSpPr/>
          <p:nvPr/>
        </p:nvSpPr>
        <p:spPr>
          <a:xfrm>
            <a:off x="6217546" y="4439161"/>
            <a:ext cx="50169" cy="50169"/>
          </a:xfrm>
          <a:prstGeom prst="ellipse">
            <a:avLst/>
          </a:prstGeom>
          <a:solidFill>
            <a:srgbClr val="FFFFFF">
              <a:alpha val="42000"/>
            </a:srgbClr>
          </a:solidFill>
          <a:ln/>
        </p:spPr>
        <p:txBody>
          <a:bodyPr/>
          <a:p/>
        </p:txBody>
      </p:sp>
      <p:sp>
        <p:nvSpPr>
          <p:cNvPr id="28" name="Shape 26"/>
          <p:cNvSpPr/>
          <p:nvPr/>
        </p:nvSpPr>
        <p:spPr>
          <a:xfrm>
            <a:off x="6685796" y="4843198"/>
            <a:ext cx="45182" cy="45182"/>
          </a:xfrm>
          <a:prstGeom prst="ellipse">
            <a:avLst/>
          </a:prstGeom>
          <a:solidFill>
            <a:srgbClr val="FFFFFF">
              <a:alpha val="23000"/>
            </a:srgbClr>
          </a:solidFill>
          <a:ln/>
        </p:spPr>
        <p:txBody>
          <a:bodyPr/>
          <a:p/>
        </p:txBody>
      </p:sp>
      <p:sp>
        <p:nvSpPr>
          <p:cNvPr id="29" name="Shape 27"/>
          <p:cNvSpPr/>
          <p:nvPr/>
        </p:nvSpPr>
        <p:spPr>
          <a:xfrm>
            <a:off x="1114444" y="4081678"/>
            <a:ext cx="47069" cy="47069"/>
          </a:xfrm>
          <a:prstGeom prst="ellipse">
            <a:avLst/>
          </a:prstGeom>
          <a:solidFill>
            <a:srgbClr val="FFFFFF">
              <a:alpha val="50000"/>
            </a:srgbClr>
          </a:solidFill>
          <a:ln/>
        </p:spPr>
        <p:txBody>
          <a:bodyPr/>
          <a:p/>
        </p:txBody>
      </p:sp>
      <p:sp>
        <p:nvSpPr>
          <p:cNvPr id="30" name="Shape 28"/>
          <p:cNvSpPr/>
          <p:nvPr/>
        </p:nvSpPr>
        <p:spPr>
          <a:xfrm>
            <a:off x="1995646" y="4781288"/>
            <a:ext cx="70527" cy="70527"/>
          </a:xfrm>
          <a:prstGeom prst="ellipse">
            <a:avLst/>
          </a:prstGeom>
          <a:solidFill>
            <a:srgbClr val="FFFFFF">
              <a:alpha val="25000"/>
            </a:srgbClr>
          </a:solidFill>
          <a:ln/>
        </p:spPr>
        <p:txBody>
          <a:bodyPr/>
          <a:p/>
        </p:txBody>
      </p:sp>
      <p:sp>
        <p:nvSpPr>
          <p:cNvPr id="31" name="Shape 29"/>
          <p:cNvSpPr/>
          <p:nvPr/>
        </p:nvSpPr>
        <p:spPr>
          <a:xfrm>
            <a:off x="1919035" y="4089318"/>
            <a:ext cx="44514" cy="44514"/>
          </a:xfrm>
          <a:prstGeom prst="ellipse">
            <a:avLst/>
          </a:prstGeom>
          <a:solidFill>
            <a:srgbClr val="FFFFFF">
              <a:alpha val="55000"/>
            </a:srgbClr>
          </a:solidFill>
          <a:ln/>
        </p:spPr>
        <p:txBody>
          <a:bodyPr/>
          <a:p/>
        </p:txBody>
      </p:sp>
      <p:sp>
        <p:nvSpPr>
          <p:cNvPr id="32" name="Shape 30"/>
          <p:cNvSpPr/>
          <p:nvPr/>
        </p:nvSpPr>
        <p:spPr>
          <a:xfrm>
            <a:off x="6482511" y="247322"/>
            <a:ext cx="67390" cy="67390"/>
          </a:xfrm>
          <a:prstGeom prst="ellipse">
            <a:avLst/>
          </a:prstGeom>
          <a:solidFill>
            <a:srgbClr val="FFFFFF">
              <a:alpha val="29000"/>
            </a:srgbClr>
          </a:solidFill>
          <a:ln/>
        </p:spPr>
        <p:txBody>
          <a:bodyPr/>
          <a:p/>
        </p:txBody>
      </p:sp>
      <p:sp>
        <p:nvSpPr>
          <p:cNvPr id="33" name="Shape 31"/>
          <p:cNvSpPr/>
          <p:nvPr/>
        </p:nvSpPr>
        <p:spPr>
          <a:xfrm>
            <a:off x="3075752" y="145948"/>
            <a:ext cx="34409" cy="34409"/>
          </a:xfrm>
          <a:prstGeom prst="ellipse">
            <a:avLst/>
          </a:prstGeom>
          <a:solidFill>
            <a:srgbClr val="FFFFFF">
              <a:alpha val="77000"/>
            </a:srgbClr>
          </a:solidFill>
          <a:ln/>
        </p:spPr>
        <p:txBody>
          <a:bodyPr/>
          <a:p/>
        </p:txBody>
      </p:sp>
      <p:sp>
        <p:nvSpPr>
          <p:cNvPr id="34" name="Shape 32"/>
          <p:cNvSpPr/>
          <p:nvPr/>
        </p:nvSpPr>
        <p:spPr>
          <a:xfrm>
            <a:off x="1472634" y="4573152"/>
            <a:ext cx="39475" cy="39475"/>
          </a:xfrm>
          <a:prstGeom prst="ellipse">
            <a:avLst/>
          </a:prstGeom>
          <a:solidFill>
            <a:srgbClr val="FFFFFF">
              <a:alpha val="37000"/>
            </a:srgbClr>
          </a:solidFill>
          <a:ln/>
        </p:spPr>
        <p:txBody>
          <a:bodyPr/>
          <a:p/>
        </p:txBody>
      </p:sp>
      <p:sp>
        <p:nvSpPr>
          <p:cNvPr id="35" name="Shape 33"/>
          <p:cNvSpPr/>
          <p:nvPr/>
        </p:nvSpPr>
        <p:spPr>
          <a:xfrm>
            <a:off x="5005854" y="4509733"/>
            <a:ext cx="51438" cy="51438"/>
          </a:xfrm>
          <a:prstGeom prst="ellipse">
            <a:avLst/>
          </a:prstGeom>
          <a:solidFill>
            <a:srgbClr val="FFFFFF">
              <a:alpha val="63000"/>
            </a:srgbClr>
          </a:solidFill>
          <a:ln/>
        </p:spPr>
        <p:txBody>
          <a:bodyPr/>
          <a:p/>
        </p:txBody>
      </p:sp>
      <p:sp>
        <p:nvSpPr>
          <p:cNvPr id="36" name="Shape 34"/>
          <p:cNvSpPr/>
          <p:nvPr/>
        </p:nvSpPr>
        <p:spPr>
          <a:xfrm>
            <a:off x="869957" y="486224"/>
            <a:ext cx="63564" cy="63564"/>
          </a:xfrm>
          <a:prstGeom prst="ellipse">
            <a:avLst/>
          </a:prstGeom>
          <a:solidFill>
            <a:srgbClr val="FFFFFF">
              <a:alpha val="73000"/>
            </a:srgbClr>
          </a:solidFill>
          <a:ln/>
        </p:spPr>
        <p:txBody>
          <a:bodyPr/>
          <a:p/>
        </p:txBody>
      </p:sp>
      <p:sp>
        <p:nvSpPr>
          <p:cNvPr id="37" name="Shape 35"/>
          <p:cNvSpPr/>
          <p:nvPr/>
        </p:nvSpPr>
        <p:spPr>
          <a:xfrm>
            <a:off x="5713479" y="4520112"/>
            <a:ext cx="56211" cy="56211"/>
          </a:xfrm>
          <a:prstGeom prst="ellipse">
            <a:avLst/>
          </a:prstGeom>
          <a:solidFill>
            <a:srgbClr val="FFFFFF">
              <a:alpha val="33000"/>
            </a:srgbClr>
          </a:solidFill>
          <a:ln/>
        </p:spPr>
        <p:txBody>
          <a:bodyPr/>
          <a:p/>
        </p:txBody>
      </p:sp>
      <p:sp>
        <p:nvSpPr>
          <p:cNvPr id="38" name="Shape 36"/>
          <p:cNvSpPr/>
          <p:nvPr/>
        </p:nvSpPr>
        <p:spPr>
          <a:xfrm>
            <a:off x="3243281" y="4414386"/>
            <a:ext cx="47324" cy="47324"/>
          </a:xfrm>
          <a:prstGeom prst="ellipse">
            <a:avLst/>
          </a:prstGeom>
          <a:solidFill>
            <a:srgbClr val="FFFFFF">
              <a:alpha val="64000"/>
            </a:srgbClr>
          </a:solidFill>
          <a:ln/>
        </p:spPr>
        <p:txBody>
          <a:bodyPr/>
          <a:p/>
        </p:txBody>
      </p:sp>
      <p:sp>
        <p:nvSpPr>
          <p:cNvPr id="39" name="Shape 37"/>
          <p:cNvSpPr/>
          <p:nvPr/>
        </p:nvSpPr>
        <p:spPr>
          <a:xfrm>
            <a:off x="4099733" y="233972"/>
            <a:ext cx="55649" cy="55649"/>
          </a:xfrm>
          <a:prstGeom prst="ellipse">
            <a:avLst/>
          </a:prstGeom>
          <a:solidFill>
            <a:srgbClr val="FFFFFF">
              <a:alpha val="58000"/>
            </a:srgbClr>
          </a:solidFill>
          <a:ln/>
        </p:spPr>
        <p:txBody>
          <a:bodyPr/>
          <a:p/>
        </p:txBody>
      </p:sp>
      <p:sp>
        <p:nvSpPr>
          <p:cNvPr id="40" name="Shape 38"/>
          <p:cNvSpPr/>
          <p:nvPr/>
        </p:nvSpPr>
        <p:spPr>
          <a:xfrm>
            <a:off x="1863562" y="4704422"/>
            <a:ext cx="50502" cy="50502"/>
          </a:xfrm>
          <a:prstGeom prst="ellipse">
            <a:avLst/>
          </a:prstGeom>
          <a:solidFill>
            <a:srgbClr val="FFFFFF">
              <a:alpha val="72000"/>
            </a:srgbClr>
          </a:solidFill>
          <a:ln/>
        </p:spPr>
        <p:txBody>
          <a:bodyPr/>
          <a:p/>
        </p:txBody>
      </p:sp>
      <p:sp>
        <p:nvSpPr>
          <p:cNvPr id="41" name="Shape 39"/>
          <p:cNvSpPr/>
          <p:nvPr/>
        </p:nvSpPr>
        <p:spPr>
          <a:xfrm>
            <a:off x="7211047" y="127259"/>
            <a:ext cx="57362" cy="57362"/>
          </a:xfrm>
          <a:prstGeom prst="ellipse">
            <a:avLst/>
          </a:prstGeom>
          <a:solidFill>
            <a:srgbClr val="FFFFFF">
              <a:alpha val="56000"/>
            </a:srgbClr>
          </a:solidFill>
          <a:ln/>
        </p:spPr>
        <p:txBody>
          <a:bodyPr/>
          <a:p/>
        </p:txBody>
      </p:sp>
      <p:sp>
        <p:nvSpPr>
          <p:cNvPr id="42" name="Text 40"/>
          <p:cNvSpPr/>
          <p:nvPr/>
        </p:nvSpPr>
        <p:spPr>
          <a:xfrm>
            <a:off x="0" y="868680"/>
            <a:ext cx="9144000" cy="365760"/>
          </a:xfrm>
          <a:prstGeom prst="rect">
            <a:avLst/>
          </a:prstGeom>
          <a:noFill/>
          <a:ln/>
        </p:spPr>
        <p:txBody>
          <a:bodyPr wrap="square" rtlCol="0" anchor="ctr"/>
          <a:lstStyle/>
          <a:p>
            <a:pPr algn="ctr" indent="0" marL="0">
              <a:buNone/>
            </a:pPr>
            <a:r>
              <a:rPr lang="en-US" sz="1500" spc="400" kern="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algn="ctr" indent="0" marL="0">
              <a:buNone/>
            </a:pPr>
            <a:r>
              <a:rPr lang="en-US" sz="4600" dirty="0">
                <a:solidFill>
                  <a:srgbClr val="FFFFFF"/>
                </a:solidFill>
                <a:latin typeface="Arial Rounded MT Bold" pitchFamily="34" charset="0"/>
                <a:ea typeface="Arial Rounded MT Bold" pitchFamily="34" charset="-122"/>
                <a:cs typeface="Arial Rounded MT Bold" pitchFamily="34" charset="-120"/>
              </a:rPr>
              <a:t>B · V · W</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algn="ctr" indent="0" marL="0">
              <a:buNone/>
            </a:pPr>
            <a:r>
              <a:rPr lang="en-US" sz="2000" dirty="0">
                <a:solidFill>
                  <a:srgbClr val="9B8CFF"/>
                </a:solidFill>
                <a:latin typeface="Helvetica Neue" pitchFamily="34" charset="0"/>
                <a:ea typeface="Helvetica Neue" pitchFamily="34" charset="-122"/>
                <a:cs typeface="Helvetica Neue" pitchFamily="34" charset="-120"/>
              </a:rPr>
              <a:t>Three letters, three mouths!</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sx="100000" sy="100000" kx="0" ky="0" algn="bl" rotWithShape="0" blurRad="127000" dist="50800" dir="5400000">
              <a:srgbClr val="000000">
                <a:alpha val="35000"/>
              </a:srgbClr>
            </a:outerShdw>
          </a:effectLst>
        </p:spPr>
        <p:txBody>
          <a:bodyPr/>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algn="ctr" indent="0" marL="0">
              <a:buNone/>
            </a:pPr>
            <a:r>
              <a:rPr lang="en-US" sz="2600" dirty="0">
                <a:solidFill>
                  <a:srgbClr val="241F4E"/>
                </a:solidFill>
                <a:latin typeface="Arial Rounded MT Bold" pitchFamily="34" charset="0"/>
                <a:ea typeface="Arial Rounded MT Bold" pitchFamily="34" charset="-122"/>
                <a:cs typeface="Arial Rounded MT Bold" pitchFamily="34" charset="-120"/>
              </a:rPr>
              <a:t>DAY 8</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algn="ctr" indent="0" marL="0">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3">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p/>
        </p:txBody>
      </p:sp>
      <p:sp>
        <p:nvSpPr>
          <p:cNvPr id="3" name="Text 1"/>
          <p:cNvSpPr/>
          <p:nvPr/>
        </p:nvSpPr>
        <p:spPr>
          <a:xfrm>
            <a:off x="320040" y="274320"/>
            <a:ext cx="123444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algn="ctr" indent="0" marL="0">
              <a:buNone/>
            </a:pPr>
            <a:r>
              <a:rPr lang="en-US" sz="3000" dirty="0">
                <a:solidFill>
                  <a:srgbClr val="241F4E"/>
                </a:solidFill>
                <a:latin typeface="Arial Rounded MT Bold" pitchFamily="34" charset="0"/>
                <a:ea typeface="Arial Rounded MT Bold" pitchFamily="34" charset="-122"/>
                <a:cs typeface="Arial Rounded MT Bold" pitchFamily="34" charset="-120"/>
              </a:rPr>
              <a:t>👂 Which word do you hear?</a:t>
            </a:r>
            <a:endParaRPr lang="en-US" sz="3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sx="100000" sy="100000" kx="0" ky="0" algn="bl" rotWithShape="0" blurRad="101600" dist="38100" dir="5400000">
              <a:srgbClr val="000000">
                <a:alpha val="15000"/>
              </a:srgbClr>
            </a:outerShdw>
          </a:effectLst>
        </p:spPr>
        <p:txBody>
          <a:bodyPr/>
          <a:p/>
        </p:txBody>
      </p:sp>
      <p:sp>
        <p:nvSpPr>
          <p:cNvPr id="10" name="Text 8"/>
          <p:cNvSpPr/>
          <p:nvPr/>
        </p:nvSpPr>
        <p:spPr>
          <a:xfrm>
            <a:off x="1051560" y="2560320"/>
            <a:ext cx="731520" cy="548640"/>
          </a:xfrm>
          <a:prstGeom prst="rect">
            <a:avLst/>
          </a:prstGeom>
          <a:noFill/>
          <a:ln/>
        </p:spPr>
        <p:txBody>
          <a:bodyPr wrap="square" lIns="0" tIns="0" rIns="0" bIns="0" rtlCol="0" anchor="ctr"/>
          <a:lstStyle/>
          <a:p>
            <a:pPr indent="0" marL="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algn="ctr" indent="0" marL="0">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algn="ctr" indent="0" marL="0">
              <a:buNone/>
            </a:pPr>
            <a:r>
              <a:rPr lang="en-US" sz="3600" dirty="0">
                <a:solidFill>
                  <a:srgbClr val="241F4E"/>
                </a:solidFill>
                <a:latin typeface="Arial Rounded MT Bold" pitchFamily="34" charset="0"/>
                <a:ea typeface="Arial Rounded MT Bold" pitchFamily="34" charset="-122"/>
                <a:cs typeface="Arial Rounded MT Bold" pitchFamily="34" charset="-120"/>
              </a:rPr>
              <a:t>wine</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sx="100000" sy="100000" kx="0" ky="0" algn="bl" rotWithShape="0" blurRad="101600" dist="38100" dir="5400000">
              <a:srgbClr val="000000">
                <a:alpha val="15000"/>
              </a:srgbClr>
            </a:outerShdw>
          </a:effectLst>
        </p:spPr>
        <p:txBody>
          <a:bodyPr/>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indent="0" marL="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5" name="Text 13"/>
          <p:cNvSpPr/>
          <p:nvPr/>
        </p:nvSpPr>
        <p:spPr>
          <a:xfrm>
            <a:off x="4846320" y="2267712"/>
            <a:ext cx="3383280" cy="1371600"/>
          </a:xfrm>
          <a:prstGeom prst="rect">
            <a:avLst/>
          </a:prstGeom>
          <a:noFill/>
          <a:ln/>
        </p:spPr>
        <p:txBody>
          <a:bodyPr wrap="square" rtlCol="0" anchor="t"/>
          <a:lstStyle/>
          <a:p>
            <a:pPr algn="ctr" indent="0" marL="0">
              <a:buNone/>
            </a:pPr>
            <a:r>
              <a:rPr lang="en-US" sz="10300" dirty="0">
                <a:solidFill>
                  <a:srgbClr val="000000"/>
                </a:solidFill>
              </a:rPr>
              <a:t>🌿</a:t>
            </a:r>
            <a:endParaRPr lang="en-US" sz="10300" dirty="0"/>
          </a:p>
        </p:txBody>
      </p:sp>
      <p:sp>
        <p:nvSpPr>
          <p:cNvPr id="16" name="Text 14"/>
          <p:cNvSpPr/>
          <p:nvPr/>
        </p:nvSpPr>
        <p:spPr>
          <a:xfrm>
            <a:off x="4846320" y="3703320"/>
            <a:ext cx="3383280" cy="566928"/>
          </a:xfrm>
          <a:prstGeom prst="rect">
            <a:avLst/>
          </a:prstGeom>
          <a:noFill/>
          <a:ln/>
        </p:spPr>
        <p:txBody>
          <a:bodyPr wrap="square" rtlCol="0" anchor="ctr"/>
          <a:lstStyle/>
          <a:p>
            <a:pPr algn="ctr" indent="0" marL="0">
              <a:buNone/>
            </a:pPr>
            <a:r>
              <a:rPr lang="en-US" sz="3600" dirty="0">
                <a:solidFill>
                  <a:srgbClr val="241F4E"/>
                </a:solidFill>
                <a:latin typeface="Arial Rounded MT Bold" pitchFamily="34" charset="0"/>
                <a:ea typeface="Arial Rounded MT Bold" pitchFamily="34" charset="-122"/>
                <a:cs typeface="Arial Rounded MT Bold" pitchFamily="34" charset="-120"/>
              </a:rPr>
              <a:t>vine</a:t>
            </a:r>
            <a:endParaRPr lang="en-US" sz="3600" dirty="0"/>
          </a:p>
        </p:txBody>
      </p:sp>
      <p:sp>
        <p:nvSpPr>
          <p:cNvPr id="18" name="Rounded Rectangle 17"/>
          <p:cNvSpPr/>
          <p:nvPr/>
        </p:nvSpPr>
        <p:spPr>
          <a:xfrm>
            <a:off x="1828800" y="3886200"/>
            <a:ext cx="5486400" cy="86868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700" b="1">
                <a:solidFill>
                  <a:srgbClr val="161339"/>
                </a:solidFill>
                <a:latin typeface="Arial Rounded MT Bold"/>
              </a:rPr>
              <a:t>✅ It's WINE!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15">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p/>
        </p:txBody>
      </p:sp>
      <p:sp>
        <p:nvSpPr>
          <p:cNvPr id="3" name="Text 1"/>
          <p:cNvSpPr/>
          <p:nvPr/>
        </p:nvSpPr>
        <p:spPr>
          <a:xfrm>
            <a:off x="320040" y="274320"/>
            <a:ext cx="123444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Arial Rounded MT Bold" pitchFamily="34" charset="0"/>
                <a:ea typeface="Arial Rounded MT Bold" pitchFamily="34" charset="-122"/>
                <a:cs typeface="Arial Rounded MT Bold" pitchFamily="34" charset="-120"/>
              </a:rPr>
              <a:t>REVIEW</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algn="ctr" indent="0" marL="0">
              <a:buNone/>
            </a:pPr>
            <a:r>
              <a:rPr lang="en-US" sz="2600" dirty="0">
                <a:solidFill>
                  <a:srgbClr val="241F4E"/>
                </a:solidFill>
                <a:latin typeface="Arial Rounded MT Bold" pitchFamily="34" charset="0"/>
                <a:ea typeface="Arial Rounded MT Bold" pitchFamily="34" charset="-122"/>
                <a:cs typeface="Arial Rounded MT Bold" pitchFamily="34" charset="-120"/>
              </a:rPr>
              <a:t>⭐ Your mouth knows the difference now!</a:t>
            </a:r>
            <a:endParaRPr lang="en-US" sz="2600" dirty="0"/>
          </a:p>
        </p:txBody>
      </p:sp>
      <p:sp>
        <p:nvSpPr>
          <p:cNvPr id="7" name="Shape 5"/>
          <p:cNvSpPr/>
          <p:nvPr/>
        </p:nvSpPr>
        <p:spPr>
          <a:xfrm>
            <a:off x="502920" y="1920240"/>
            <a:ext cx="1920240" cy="1097280"/>
          </a:xfrm>
          <a:prstGeom prst="roundRect">
            <a:avLst>
              <a:gd name="adj" fmla="val 12500"/>
            </a:avLst>
          </a:prstGeom>
          <a:solidFill>
            <a:srgbClr val="FF5D5D"/>
          </a:solidFill>
          <a:ln/>
        </p:spPr>
        <p:txBody>
          <a:bodyPr/>
          <a:p/>
        </p:txBody>
      </p:sp>
      <p:sp>
        <p:nvSpPr>
          <p:cNvPr id="8" name="Text 6"/>
          <p:cNvSpPr/>
          <p:nvPr/>
        </p:nvSpPr>
        <p:spPr>
          <a:xfrm>
            <a:off x="502920" y="1920240"/>
            <a:ext cx="1920240" cy="1097280"/>
          </a:xfrm>
          <a:prstGeom prst="rect">
            <a:avLst/>
          </a:prstGeom>
          <a:noFill/>
          <a:ln/>
        </p:spPr>
        <p:txBody>
          <a:bodyPr wrap="square" rtlCol="0" anchor="ctr"/>
          <a:lstStyle/>
          <a:p>
            <a:pPr algn="ctr" indent="0" marL="0">
              <a:buNone/>
            </a:pPr>
            <a:r>
              <a:rPr lang="en-US" sz="2200" dirty="0">
                <a:solidFill>
                  <a:srgbClr val="FFFFFF"/>
                </a:solidFill>
                <a:latin typeface="Arial Rounded MT Bold" pitchFamily="34" charset="0"/>
                <a:ea typeface="Arial Rounded MT Bold" pitchFamily="34" charset="-122"/>
                <a:cs typeface="Arial Rounded MT Bold" pitchFamily="34" charset="-120"/>
              </a:rPr>
              <a:t>🚫 ban</a:t>
            </a:r>
            <a:endParaRPr lang="en-US" sz="2200" dirty="0"/>
          </a:p>
        </p:txBody>
      </p:sp>
      <p:sp>
        <p:nvSpPr>
          <p:cNvPr id="9" name="Shape 7"/>
          <p:cNvSpPr/>
          <p:nvPr/>
        </p:nvSpPr>
        <p:spPr>
          <a:xfrm>
            <a:off x="502920" y="3200400"/>
            <a:ext cx="1920240" cy="1097280"/>
          </a:xfrm>
          <a:prstGeom prst="roundRect">
            <a:avLst>
              <a:gd name="adj" fmla="val 12500"/>
            </a:avLst>
          </a:prstGeom>
          <a:solidFill>
            <a:srgbClr val="3EE0CF"/>
          </a:solidFill>
          <a:ln/>
        </p:spPr>
        <p:txBody>
          <a:bodyPr/>
          <a:p/>
        </p:txBody>
      </p:sp>
      <p:sp>
        <p:nvSpPr>
          <p:cNvPr id="10" name="Text 8"/>
          <p:cNvSpPr/>
          <p:nvPr/>
        </p:nvSpPr>
        <p:spPr>
          <a:xfrm>
            <a:off x="502920" y="3200400"/>
            <a:ext cx="1920240" cy="1097280"/>
          </a:xfrm>
          <a:prstGeom prst="rect">
            <a:avLst/>
          </a:prstGeom>
          <a:noFill/>
          <a:ln/>
        </p:spPr>
        <p:txBody>
          <a:bodyPr wrap="square" rtlCol="0" anchor="ctr"/>
          <a:lstStyle/>
          <a:p>
            <a:pPr algn="ctr" indent="0" marL="0">
              <a:buNone/>
            </a:pPr>
            <a:r>
              <a:rPr lang="en-US" sz="2200" dirty="0">
                <a:solidFill>
                  <a:srgbClr val="241F4E"/>
                </a:solidFill>
                <a:latin typeface="Arial Rounded MT Bold" pitchFamily="34" charset="0"/>
                <a:ea typeface="Arial Rounded MT Bold" pitchFamily="34" charset="-122"/>
                <a:cs typeface="Arial Rounded MT Bold" pitchFamily="34" charset="-120"/>
              </a:rPr>
              <a:t>🚐 van</a:t>
            </a:r>
            <a:endParaRPr lang="en-US" sz="2200" dirty="0"/>
          </a:p>
        </p:txBody>
      </p:sp>
      <p:sp>
        <p:nvSpPr>
          <p:cNvPr id="11" name="Shape 9"/>
          <p:cNvSpPr/>
          <p:nvPr/>
        </p:nvSpPr>
        <p:spPr>
          <a:xfrm>
            <a:off x="2697480" y="1920240"/>
            <a:ext cx="1920240" cy="1097280"/>
          </a:xfrm>
          <a:prstGeom prst="roundRect">
            <a:avLst>
              <a:gd name="adj" fmla="val 12500"/>
            </a:avLst>
          </a:prstGeom>
          <a:solidFill>
            <a:srgbClr val="FF5D5D"/>
          </a:solidFill>
          <a:ln/>
        </p:spPr>
        <p:txBody>
          <a:bodyPr/>
          <a:p/>
        </p:txBody>
      </p:sp>
      <p:sp>
        <p:nvSpPr>
          <p:cNvPr id="12" name="Text 10"/>
          <p:cNvSpPr/>
          <p:nvPr/>
        </p:nvSpPr>
        <p:spPr>
          <a:xfrm>
            <a:off x="2697480" y="1920240"/>
            <a:ext cx="1920240" cy="1097280"/>
          </a:xfrm>
          <a:prstGeom prst="rect">
            <a:avLst/>
          </a:prstGeom>
          <a:noFill/>
          <a:ln/>
        </p:spPr>
        <p:txBody>
          <a:bodyPr wrap="square" rtlCol="0" anchor="ctr"/>
          <a:lstStyle/>
          <a:p>
            <a:pPr algn="ctr" indent="0" marL="0">
              <a:buNone/>
            </a:pPr>
            <a:r>
              <a:rPr lang="en-US" sz="2200" dirty="0">
                <a:solidFill>
                  <a:srgbClr val="FFFFFF"/>
                </a:solidFill>
                <a:latin typeface="Arial Rounded MT Bold" pitchFamily="34" charset="0"/>
                <a:ea typeface="Arial Rounded MT Bold" pitchFamily="34" charset="-122"/>
                <a:cs typeface="Arial Rounded MT Bold" pitchFamily="34" charset="-120"/>
              </a:rPr>
              <a:t>⛵ boat</a:t>
            </a:r>
            <a:endParaRPr lang="en-US" sz="2200" dirty="0"/>
          </a:p>
        </p:txBody>
      </p:sp>
      <p:sp>
        <p:nvSpPr>
          <p:cNvPr id="13" name="Shape 11"/>
          <p:cNvSpPr/>
          <p:nvPr/>
        </p:nvSpPr>
        <p:spPr>
          <a:xfrm>
            <a:off x="2697480" y="3200400"/>
            <a:ext cx="1920240" cy="1097280"/>
          </a:xfrm>
          <a:prstGeom prst="roundRect">
            <a:avLst>
              <a:gd name="adj" fmla="val 12500"/>
            </a:avLst>
          </a:prstGeom>
          <a:solidFill>
            <a:srgbClr val="3EE0CF"/>
          </a:solidFill>
          <a:ln/>
        </p:spPr>
        <p:txBody>
          <a:bodyPr/>
          <a:p/>
        </p:txBody>
      </p:sp>
      <p:sp>
        <p:nvSpPr>
          <p:cNvPr id="14" name="Text 12"/>
          <p:cNvSpPr/>
          <p:nvPr/>
        </p:nvSpPr>
        <p:spPr>
          <a:xfrm>
            <a:off x="2697480" y="3200400"/>
            <a:ext cx="1920240" cy="1097280"/>
          </a:xfrm>
          <a:prstGeom prst="rect">
            <a:avLst/>
          </a:prstGeom>
          <a:noFill/>
          <a:ln/>
        </p:spPr>
        <p:txBody>
          <a:bodyPr wrap="square" rtlCol="0" anchor="ctr"/>
          <a:lstStyle/>
          <a:p>
            <a:pPr algn="ctr" indent="0" marL="0">
              <a:buNone/>
            </a:pPr>
            <a:r>
              <a:rPr lang="en-US" sz="2200" dirty="0">
                <a:solidFill>
                  <a:srgbClr val="241F4E"/>
                </a:solidFill>
                <a:latin typeface="Arial Rounded MT Bold" pitchFamily="34" charset="0"/>
                <a:ea typeface="Arial Rounded MT Bold" pitchFamily="34" charset="-122"/>
                <a:cs typeface="Arial Rounded MT Bold" pitchFamily="34" charset="-120"/>
              </a:rPr>
              <a:t>🗳️ vote</a:t>
            </a:r>
            <a:endParaRPr lang="en-US" sz="2200" dirty="0"/>
          </a:p>
        </p:txBody>
      </p:sp>
      <p:sp>
        <p:nvSpPr>
          <p:cNvPr id="15" name="Shape 13"/>
          <p:cNvSpPr/>
          <p:nvPr/>
        </p:nvSpPr>
        <p:spPr>
          <a:xfrm>
            <a:off x="4892040" y="1920240"/>
            <a:ext cx="1920240" cy="1097280"/>
          </a:xfrm>
          <a:prstGeom prst="roundRect">
            <a:avLst>
              <a:gd name="adj" fmla="val 12500"/>
            </a:avLst>
          </a:prstGeom>
          <a:solidFill>
            <a:srgbClr val="FF5D5D"/>
          </a:solidFill>
          <a:ln/>
        </p:spPr>
        <p:txBody>
          <a:bodyPr/>
          <a:p/>
        </p:txBody>
      </p:sp>
      <p:sp>
        <p:nvSpPr>
          <p:cNvPr id="16" name="Text 14"/>
          <p:cNvSpPr/>
          <p:nvPr/>
        </p:nvSpPr>
        <p:spPr>
          <a:xfrm>
            <a:off x="4892040" y="1920240"/>
            <a:ext cx="1920240" cy="1097280"/>
          </a:xfrm>
          <a:prstGeom prst="rect">
            <a:avLst/>
          </a:prstGeom>
          <a:noFill/>
          <a:ln/>
        </p:spPr>
        <p:txBody>
          <a:bodyPr wrap="square" rtlCol="0" anchor="ctr"/>
          <a:lstStyle/>
          <a:p>
            <a:pPr algn="ctr" indent="0" marL="0">
              <a:buNone/>
            </a:pPr>
            <a:r>
              <a:rPr lang="en-US" sz="2200" dirty="0">
                <a:solidFill>
                  <a:srgbClr val="FFFFFF"/>
                </a:solidFill>
                <a:latin typeface="Arial Rounded MT Bold" pitchFamily="34" charset="0"/>
                <a:ea typeface="Arial Rounded MT Bold" pitchFamily="34" charset="-122"/>
                <a:cs typeface="Arial Rounded MT Bold" pitchFamily="34" charset="-120"/>
              </a:rPr>
              <a:t>💧 wet</a:t>
            </a:r>
            <a:endParaRPr lang="en-US" sz="2200" dirty="0"/>
          </a:p>
        </p:txBody>
      </p:sp>
      <p:sp>
        <p:nvSpPr>
          <p:cNvPr id="17" name="Shape 15"/>
          <p:cNvSpPr/>
          <p:nvPr/>
        </p:nvSpPr>
        <p:spPr>
          <a:xfrm>
            <a:off x="4892040" y="3200400"/>
            <a:ext cx="1920240" cy="1097280"/>
          </a:xfrm>
          <a:prstGeom prst="roundRect">
            <a:avLst>
              <a:gd name="adj" fmla="val 12500"/>
            </a:avLst>
          </a:prstGeom>
          <a:solidFill>
            <a:srgbClr val="3EE0CF"/>
          </a:solidFill>
          <a:ln/>
        </p:spPr>
        <p:txBody>
          <a:bodyPr/>
          <a:p/>
        </p:txBody>
      </p:sp>
      <p:sp>
        <p:nvSpPr>
          <p:cNvPr id="18" name="Text 16"/>
          <p:cNvSpPr/>
          <p:nvPr/>
        </p:nvSpPr>
        <p:spPr>
          <a:xfrm>
            <a:off x="4892040" y="3200400"/>
            <a:ext cx="1920240" cy="1097280"/>
          </a:xfrm>
          <a:prstGeom prst="rect">
            <a:avLst/>
          </a:prstGeom>
          <a:noFill/>
          <a:ln/>
        </p:spPr>
        <p:txBody>
          <a:bodyPr wrap="square" rtlCol="0" anchor="ctr"/>
          <a:lstStyle/>
          <a:p>
            <a:pPr algn="ctr" indent="0" marL="0">
              <a:buNone/>
            </a:pPr>
            <a:r>
              <a:rPr lang="en-US" sz="2200" dirty="0">
                <a:solidFill>
                  <a:srgbClr val="241F4E"/>
                </a:solidFill>
                <a:latin typeface="Arial Rounded MT Bold" pitchFamily="34" charset="0"/>
                <a:ea typeface="Arial Rounded MT Bold" pitchFamily="34" charset="-122"/>
                <a:cs typeface="Arial Rounded MT Bold" pitchFamily="34" charset="-120"/>
              </a:rPr>
              <a:t>🩺 vet</a:t>
            </a:r>
            <a:endParaRPr lang="en-US" sz="2200" dirty="0"/>
          </a:p>
        </p:txBody>
      </p:sp>
      <p:sp>
        <p:nvSpPr>
          <p:cNvPr id="19" name="Shape 17"/>
          <p:cNvSpPr/>
          <p:nvPr/>
        </p:nvSpPr>
        <p:spPr>
          <a:xfrm>
            <a:off x="7086600" y="1920240"/>
            <a:ext cx="1920240" cy="1097280"/>
          </a:xfrm>
          <a:prstGeom prst="roundRect">
            <a:avLst>
              <a:gd name="adj" fmla="val 12500"/>
            </a:avLst>
          </a:prstGeom>
          <a:solidFill>
            <a:srgbClr val="FF5D5D"/>
          </a:solidFill>
          <a:ln/>
        </p:spPr>
        <p:txBody>
          <a:bodyPr/>
          <a:p/>
        </p:txBody>
      </p:sp>
      <p:sp>
        <p:nvSpPr>
          <p:cNvPr id="20" name="Text 18"/>
          <p:cNvSpPr/>
          <p:nvPr/>
        </p:nvSpPr>
        <p:spPr>
          <a:xfrm>
            <a:off x="7086600" y="1920240"/>
            <a:ext cx="1920240" cy="1097280"/>
          </a:xfrm>
          <a:prstGeom prst="rect">
            <a:avLst/>
          </a:prstGeom>
          <a:noFill/>
          <a:ln/>
        </p:spPr>
        <p:txBody>
          <a:bodyPr wrap="square" rtlCol="0" anchor="ctr"/>
          <a:lstStyle/>
          <a:p>
            <a:pPr algn="ctr" indent="0" marL="0">
              <a:buNone/>
            </a:pPr>
            <a:r>
              <a:rPr lang="en-US" sz="2200" dirty="0">
                <a:solidFill>
                  <a:srgbClr val="FFFFFF"/>
                </a:solidFill>
                <a:latin typeface="Arial Rounded MT Bold" pitchFamily="34" charset="0"/>
                <a:ea typeface="Arial Rounded MT Bold" pitchFamily="34" charset="-122"/>
                <a:cs typeface="Arial Rounded MT Bold" pitchFamily="34" charset="-120"/>
              </a:rPr>
              <a:t>🍷 wine</a:t>
            </a:r>
            <a:endParaRPr lang="en-US" sz="2200" dirty="0"/>
          </a:p>
        </p:txBody>
      </p:sp>
      <p:sp>
        <p:nvSpPr>
          <p:cNvPr id="21" name="Shape 19"/>
          <p:cNvSpPr/>
          <p:nvPr/>
        </p:nvSpPr>
        <p:spPr>
          <a:xfrm>
            <a:off x="7086600" y="3200400"/>
            <a:ext cx="1920240" cy="1097280"/>
          </a:xfrm>
          <a:prstGeom prst="roundRect">
            <a:avLst>
              <a:gd name="adj" fmla="val 12500"/>
            </a:avLst>
          </a:prstGeom>
          <a:solidFill>
            <a:srgbClr val="3EE0CF"/>
          </a:solidFill>
          <a:ln/>
        </p:spPr>
        <p:txBody>
          <a:bodyPr/>
          <a:p/>
        </p:txBody>
      </p:sp>
      <p:sp>
        <p:nvSpPr>
          <p:cNvPr id="22" name="Text 20"/>
          <p:cNvSpPr/>
          <p:nvPr/>
        </p:nvSpPr>
        <p:spPr>
          <a:xfrm>
            <a:off x="7086600" y="3200400"/>
            <a:ext cx="1920240" cy="1097280"/>
          </a:xfrm>
          <a:prstGeom prst="rect">
            <a:avLst/>
          </a:prstGeom>
          <a:noFill/>
          <a:ln/>
        </p:spPr>
        <p:txBody>
          <a:bodyPr wrap="square" rtlCol="0" anchor="ctr"/>
          <a:lstStyle/>
          <a:p>
            <a:pPr algn="ctr" indent="0" marL="0">
              <a:buNone/>
            </a:pPr>
            <a:r>
              <a:rPr lang="en-US" sz="2200" dirty="0">
                <a:solidFill>
                  <a:srgbClr val="241F4E"/>
                </a:solidFill>
                <a:latin typeface="Arial Rounded MT Bold" pitchFamily="34" charset="0"/>
                <a:ea typeface="Arial Rounded MT Bold" pitchFamily="34" charset="-122"/>
                <a:cs typeface="Arial Rounded MT Bold" pitchFamily="34" charset="-120"/>
              </a:rPr>
              <a:t>🌿 vine</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p/>
        </p:txBody>
      </p:sp>
      <p:sp>
        <p:nvSpPr>
          <p:cNvPr id="3" name="Text 1"/>
          <p:cNvSpPr/>
          <p:nvPr/>
        </p:nvSpPr>
        <p:spPr>
          <a:xfrm>
            <a:off x="320040" y="274320"/>
            <a:ext cx="123444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algn="ctr" indent="0" marL="0">
              <a:buNone/>
            </a:pPr>
            <a:r>
              <a:rPr lang="en-US" sz="2800" dirty="0">
                <a:solidFill>
                  <a:srgbClr val="241F4E"/>
                </a:solidFill>
                <a:latin typeface="Arial Rounded MT Bold" pitchFamily="34" charset="0"/>
                <a:ea typeface="Arial Rounded MT Bold" pitchFamily="34" charset="-122"/>
                <a:cs typeface="Arial Rounded MT Bold" pitchFamily="34" charset="-120"/>
              </a:rPr>
              <a:t>three letters — three mouths</a:t>
            </a:r>
            <a:endParaRPr lang="en-US" sz="2800" dirty="0"/>
          </a:p>
        </p:txBody>
      </p:sp>
      <p:sp>
        <p:nvSpPr>
          <p:cNvPr id="7" name="Shape 5"/>
          <p:cNvSpPr/>
          <p:nvPr/>
        </p:nvSpPr>
        <p:spPr>
          <a:xfrm>
            <a:off x="502920" y="1737360"/>
            <a:ext cx="2606040" cy="2743200"/>
          </a:xfrm>
          <a:prstGeom prst="roundRect">
            <a:avLst>
              <a:gd name="adj" fmla="val 6316"/>
            </a:avLst>
          </a:prstGeom>
          <a:solidFill>
            <a:srgbClr val="FF5D5D"/>
          </a:solidFill>
          <a:ln/>
          <a:effectLst>
            <a:outerShdw sx="100000" sy="100000" kx="0" ky="0" algn="bl" rotWithShape="0" blurRad="101600" dist="38100" dir="5400000">
              <a:srgbClr val="000000">
                <a:alpha val="18000"/>
              </a:srgbClr>
            </a:outerShdw>
          </a:effectLst>
        </p:spPr>
        <p:txBody>
          <a:bodyPr/>
          <a:p/>
        </p:txBody>
      </p:sp>
      <p:sp>
        <p:nvSpPr>
          <p:cNvPr id="8" name="Text 6"/>
          <p:cNvSpPr/>
          <p:nvPr/>
        </p:nvSpPr>
        <p:spPr>
          <a:xfrm>
            <a:off x="502920" y="1828800"/>
            <a:ext cx="2606040" cy="731520"/>
          </a:xfrm>
          <a:prstGeom prst="rect">
            <a:avLst/>
          </a:prstGeom>
          <a:noFill/>
          <a:ln/>
        </p:spPr>
        <p:txBody>
          <a:bodyPr wrap="square" rtlCol="0" anchor="ctr"/>
          <a:lstStyle/>
          <a:p>
            <a:pPr algn="ctr" indent="0" marL="0">
              <a:buNone/>
            </a:pPr>
            <a:r>
              <a:rPr lang="en-US" sz="4800" dirty="0">
                <a:solidFill>
                  <a:srgbClr val="FFFFFF"/>
                </a:solidFill>
                <a:latin typeface="Arial Rounded MT Bold" pitchFamily="34" charset="0"/>
                <a:ea typeface="Arial Rounded MT Bold" pitchFamily="34" charset="-122"/>
                <a:cs typeface="Arial Rounded MT Bold" pitchFamily="34" charset="-120"/>
              </a:rPr>
              <a:t>B</a:t>
            </a:r>
            <a:endParaRPr lang="en-US" sz="4800" dirty="0"/>
          </a:p>
        </p:txBody>
      </p:sp>
      <p:sp>
        <p:nvSpPr>
          <p:cNvPr id="9" name="Text 7"/>
          <p:cNvSpPr/>
          <p:nvPr/>
        </p:nvSpPr>
        <p:spPr>
          <a:xfrm>
            <a:off x="502920" y="2560320"/>
            <a:ext cx="2606040" cy="731520"/>
          </a:xfrm>
          <a:prstGeom prst="rect">
            <a:avLst/>
          </a:prstGeom>
          <a:noFill/>
          <a:ln/>
        </p:spPr>
        <p:txBody>
          <a:bodyPr wrap="square" rtlCol="0" anchor="ctr"/>
          <a:lstStyle/>
          <a:p>
            <a:pPr algn="ctr" indent="0" marL="0">
              <a:buNone/>
            </a:pPr>
            <a:r>
              <a:rPr lang="en-US" sz="4800" dirty="0">
                <a:solidFill>
                  <a:srgbClr val="000000"/>
                </a:solidFill>
              </a:rPr>
              <a:t>💋</a:t>
            </a:r>
            <a:endParaRPr lang="en-US" sz="4800" dirty="0"/>
          </a:p>
        </p:txBody>
      </p:sp>
      <p:sp>
        <p:nvSpPr>
          <p:cNvPr id="10" name="Text 8"/>
          <p:cNvSpPr/>
          <p:nvPr/>
        </p:nvSpPr>
        <p:spPr>
          <a:xfrm>
            <a:off x="502920" y="3383280"/>
            <a:ext cx="2606040" cy="457200"/>
          </a:xfrm>
          <a:prstGeom prst="rect">
            <a:avLst/>
          </a:prstGeom>
          <a:noFill/>
          <a:ln/>
        </p:spPr>
        <p:txBody>
          <a:bodyPr wrap="square" rtlCol="0" anchor="ctr"/>
          <a:lstStyle/>
          <a:p>
            <a:pPr algn="ctr" indent="0" marL="0">
              <a:buNone/>
            </a:pPr>
            <a:r>
              <a:rPr lang="en-US" sz="1600" dirty="0">
                <a:solidFill>
                  <a:srgbClr val="FFFFFF"/>
                </a:solidFill>
                <a:latin typeface="Arial Rounded MT Bold" pitchFamily="34" charset="0"/>
                <a:ea typeface="Arial Rounded MT Bold" pitchFamily="34" charset="-122"/>
                <a:cs typeface="Arial Rounded MT Bold" pitchFamily="34" charset="-120"/>
              </a:rPr>
              <a:t>Lips together — POP!</a:t>
            </a:r>
            <a:endParaRPr lang="en-US" sz="1600" dirty="0"/>
          </a:p>
        </p:txBody>
      </p:sp>
      <p:sp>
        <p:nvSpPr>
          <p:cNvPr id="11" name="Text 9"/>
          <p:cNvSpPr/>
          <p:nvPr/>
        </p:nvSpPr>
        <p:spPr>
          <a:xfrm>
            <a:off x="502920" y="3886200"/>
            <a:ext cx="2606040" cy="411480"/>
          </a:xfrm>
          <a:prstGeom prst="rect">
            <a:avLst/>
          </a:prstGeom>
          <a:noFill/>
          <a:ln/>
        </p:spPr>
        <p:txBody>
          <a:bodyPr wrap="square" rtlCol="0" anchor="ctr"/>
          <a:lstStyle/>
          <a:p>
            <a:pPr algn="ctr" indent="0" marL="0">
              <a:buNone/>
            </a:pPr>
            <a:r>
              <a:rPr lang="en-US" sz="1400" dirty="0">
                <a:solidFill>
                  <a:srgbClr val="FFFFFF"/>
                </a:solidFill>
                <a:latin typeface="Helvetica Neue" pitchFamily="34" charset="0"/>
                <a:ea typeface="Helvetica Neue" pitchFamily="34" charset="-122"/>
                <a:cs typeface="Helvetica Neue" pitchFamily="34" charset="-120"/>
              </a:rPr>
              <a:t>ball, boat, berry</a:t>
            </a:r>
            <a:endParaRPr lang="en-US" sz="1400" dirty="0"/>
          </a:p>
        </p:txBody>
      </p:sp>
      <p:sp>
        <p:nvSpPr>
          <p:cNvPr id="12" name="Shape 10"/>
          <p:cNvSpPr/>
          <p:nvPr/>
        </p:nvSpPr>
        <p:spPr>
          <a:xfrm>
            <a:off x="3383280" y="1737360"/>
            <a:ext cx="2606040" cy="2743200"/>
          </a:xfrm>
          <a:prstGeom prst="roundRect">
            <a:avLst>
              <a:gd name="adj" fmla="val 6316"/>
            </a:avLst>
          </a:prstGeom>
          <a:solidFill>
            <a:srgbClr val="3EE0CF"/>
          </a:solidFill>
          <a:ln/>
          <a:effectLst>
            <a:outerShdw sx="100000" sy="100000" kx="0" ky="0" algn="bl" rotWithShape="0" blurRad="101600" dist="38100" dir="5400000">
              <a:srgbClr val="000000">
                <a:alpha val="18000"/>
              </a:srgbClr>
            </a:outerShdw>
          </a:effectLst>
        </p:spPr>
        <p:txBody>
          <a:bodyPr/>
          <a:p/>
        </p:txBody>
      </p:sp>
      <p:sp>
        <p:nvSpPr>
          <p:cNvPr id="13" name="Text 11"/>
          <p:cNvSpPr/>
          <p:nvPr/>
        </p:nvSpPr>
        <p:spPr>
          <a:xfrm>
            <a:off x="3383280" y="1828800"/>
            <a:ext cx="2606040" cy="731520"/>
          </a:xfrm>
          <a:prstGeom prst="rect">
            <a:avLst/>
          </a:prstGeom>
          <a:noFill/>
          <a:ln/>
        </p:spPr>
        <p:txBody>
          <a:bodyPr wrap="square" rtlCol="0" anchor="ctr"/>
          <a:lstStyle/>
          <a:p>
            <a:pPr algn="ctr" indent="0" marL="0">
              <a:buNone/>
            </a:pPr>
            <a:r>
              <a:rPr lang="en-US" sz="4800" dirty="0">
                <a:solidFill>
                  <a:srgbClr val="241F4E"/>
                </a:solidFill>
                <a:latin typeface="Arial Rounded MT Bold" pitchFamily="34" charset="0"/>
                <a:ea typeface="Arial Rounded MT Bold" pitchFamily="34" charset="-122"/>
                <a:cs typeface="Arial Rounded MT Bold" pitchFamily="34" charset="-120"/>
              </a:rPr>
              <a:t>V</a:t>
            </a:r>
            <a:endParaRPr lang="en-US" sz="4800" dirty="0"/>
          </a:p>
        </p:txBody>
      </p:sp>
      <p:sp>
        <p:nvSpPr>
          <p:cNvPr id="14" name="Text 12"/>
          <p:cNvSpPr/>
          <p:nvPr/>
        </p:nvSpPr>
        <p:spPr>
          <a:xfrm>
            <a:off x="3383280" y="2560320"/>
            <a:ext cx="2606040" cy="731520"/>
          </a:xfrm>
          <a:prstGeom prst="rect">
            <a:avLst/>
          </a:prstGeom>
          <a:noFill/>
          <a:ln/>
        </p:spPr>
        <p:txBody>
          <a:bodyPr wrap="square" rtlCol="0" anchor="ctr"/>
          <a:lstStyle/>
          <a:p>
            <a:pPr algn="ctr" indent="0" marL="0">
              <a:buNone/>
            </a:pPr>
            <a:r>
              <a:rPr lang="en-US" sz="4800" dirty="0">
                <a:solidFill>
                  <a:srgbClr val="000000"/>
                </a:solidFill>
              </a:rPr>
              <a:t>🦷</a:t>
            </a:r>
            <a:endParaRPr lang="en-US" sz="4800" dirty="0"/>
          </a:p>
        </p:txBody>
      </p:sp>
      <p:sp>
        <p:nvSpPr>
          <p:cNvPr id="15" name="Text 13"/>
          <p:cNvSpPr/>
          <p:nvPr/>
        </p:nvSpPr>
        <p:spPr>
          <a:xfrm>
            <a:off x="3383280" y="3383280"/>
            <a:ext cx="2606040" cy="457200"/>
          </a:xfrm>
          <a:prstGeom prst="rect">
            <a:avLst/>
          </a:prstGeom>
          <a:noFill/>
          <a:ln/>
        </p:spPr>
        <p:txBody>
          <a:bodyPr wrap="square" rtlCol="0" anchor="ctr"/>
          <a:lstStyle/>
          <a:p>
            <a:pPr algn="ctr" indent="0" marL="0">
              <a:buNone/>
            </a:pPr>
            <a:r>
              <a:rPr lang="en-US" sz="1600" dirty="0">
                <a:solidFill>
                  <a:srgbClr val="241F4E"/>
                </a:solidFill>
                <a:latin typeface="Arial Rounded MT Bold" pitchFamily="34" charset="0"/>
                <a:ea typeface="Arial Rounded MT Bold" pitchFamily="34" charset="-122"/>
                <a:cs typeface="Arial Rounded MT Bold" pitchFamily="34" charset="-120"/>
              </a:rPr>
              <a:t>Teeth on lip — BUZZ!</a:t>
            </a:r>
            <a:endParaRPr lang="en-US" sz="1600" dirty="0"/>
          </a:p>
        </p:txBody>
      </p:sp>
      <p:sp>
        <p:nvSpPr>
          <p:cNvPr id="16" name="Text 14"/>
          <p:cNvSpPr/>
          <p:nvPr/>
        </p:nvSpPr>
        <p:spPr>
          <a:xfrm>
            <a:off x="3383280" y="3886200"/>
            <a:ext cx="2606040" cy="411480"/>
          </a:xfrm>
          <a:prstGeom prst="rect">
            <a:avLst/>
          </a:prstGeom>
          <a:noFill/>
          <a:ln/>
        </p:spPr>
        <p:txBody>
          <a:bodyPr wrap="square" rtlCol="0" anchor="ctr"/>
          <a:lstStyle/>
          <a:p>
            <a:pPr algn="ctr" indent="0" marL="0">
              <a:buNone/>
            </a:pPr>
            <a:r>
              <a:rPr lang="en-US" sz="1400" dirty="0">
                <a:solidFill>
                  <a:srgbClr val="241F4E"/>
                </a:solidFill>
                <a:latin typeface="Helvetica Neue" pitchFamily="34" charset="0"/>
                <a:ea typeface="Helvetica Neue" pitchFamily="34" charset="-122"/>
                <a:cs typeface="Helvetica Neue" pitchFamily="34" charset="-120"/>
              </a:rPr>
              <a:t>van, vote, very</a:t>
            </a:r>
            <a:endParaRPr lang="en-US" sz="1400" dirty="0"/>
          </a:p>
        </p:txBody>
      </p:sp>
      <p:sp>
        <p:nvSpPr>
          <p:cNvPr id="17" name="Shape 15"/>
          <p:cNvSpPr/>
          <p:nvPr/>
        </p:nvSpPr>
        <p:spPr>
          <a:xfrm>
            <a:off x="6263640" y="1737360"/>
            <a:ext cx="2606040" cy="2743200"/>
          </a:xfrm>
          <a:prstGeom prst="roundRect">
            <a:avLst>
              <a:gd name="adj" fmla="val 6316"/>
            </a:avLst>
          </a:prstGeom>
          <a:solidFill>
            <a:srgbClr val="FFD23F"/>
          </a:solidFill>
          <a:ln/>
          <a:effectLst>
            <a:outerShdw sx="100000" sy="100000" kx="0" ky="0" algn="bl" rotWithShape="0" blurRad="101600" dist="38100" dir="5400000">
              <a:srgbClr val="000000">
                <a:alpha val="18000"/>
              </a:srgbClr>
            </a:outerShdw>
          </a:effectLst>
        </p:spPr>
        <p:txBody>
          <a:bodyPr/>
          <a:p/>
        </p:txBody>
      </p:sp>
      <p:sp>
        <p:nvSpPr>
          <p:cNvPr id="18" name="Text 16"/>
          <p:cNvSpPr/>
          <p:nvPr/>
        </p:nvSpPr>
        <p:spPr>
          <a:xfrm>
            <a:off x="6263640" y="1828800"/>
            <a:ext cx="2606040" cy="731520"/>
          </a:xfrm>
          <a:prstGeom prst="rect">
            <a:avLst/>
          </a:prstGeom>
          <a:noFill/>
          <a:ln/>
        </p:spPr>
        <p:txBody>
          <a:bodyPr wrap="square" rtlCol="0" anchor="ctr"/>
          <a:lstStyle/>
          <a:p>
            <a:pPr algn="ctr" indent="0" marL="0">
              <a:buNone/>
            </a:pPr>
            <a:r>
              <a:rPr lang="en-US" sz="4800" dirty="0">
                <a:solidFill>
                  <a:srgbClr val="241F4E"/>
                </a:solidFill>
                <a:latin typeface="Arial Rounded MT Bold" pitchFamily="34" charset="0"/>
                <a:ea typeface="Arial Rounded MT Bold" pitchFamily="34" charset="-122"/>
                <a:cs typeface="Arial Rounded MT Bold" pitchFamily="34" charset="-120"/>
              </a:rPr>
              <a:t>W</a:t>
            </a:r>
            <a:endParaRPr lang="en-US" sz="4800" dirty="0"/>
          </a:p>
        </p:txBody>
      </p:sp>
      <p:sp>
        <p:nvSpPr>
          <p:cNvPr id="19" name="Text 17"/>
          <p:cNvSpPr/>
          <p:nvPr/>
        </p:nvSpPr>
        <p:spPr>
          <a:xfrm>
            <a:off x="6263640" y="2560320"/>
            <a:ext cx="2606040" cy="731520"/>
          </a:xfrm>
          <a:prstGeom prst="rect">
            <a:avLst/>
          </a:prstGeom>
          <a:noFill/>
          <a:ln/>
        </p:spPr>
        <p:txBody>
          <a:bodyPr wrap="square" rtlCol="0" anchor="ctr"/>
          <a:lstStyle/>
          <a:p>
            <a:pPr algn="ctr" indent="0" marL="0">
              <a:buNone/>
            </a:pPr>
            <a:r>
              <a:rPr lang="en-US" sz="4800" dirty="0">
                <a:solidFill>
                  <a:srgbClr val="000000"/>
                </a:solidFill>
              </a:rPr>
              <a:t>⭕</a:t>
            </a:r>
            <a:endParaRPr lang="en-US" sz="4800" dirty="0"/>
          </a:p>
        </p:txBody>
      </p:sp>
      <p:sp>
        <p:nvSpPr>
          <p:cNvPr id="20" name="Text 18"/>
          <p:cNvSpPr/>
          <p:nvPr/>
        </p:nvSpPr>
        <p:spPr>
          <a:xfrm>
            <a:off x="6263640" y="3383280"/>
            <a:ext cx="2606040" cy="457200"/>
          </a:xfrm>
          <a:prstGeom prst="rect">
            <a:avLst/>
          </a:prstGeom>
          <a:noFill/>
          <a:ln/>
        </p:spPr>
        <p:txBody>
          <a:bodyPr wrap="square" rtlCol="0" anchor="ctr"/>
          <a:lstStyle/>
          <a:p>
            <a:pPr algn="ctr" indent="0" marL="0">
              <a:buNone/>
            </a:pPr>
            <a:r>
              <a:rPr lang="en-US" sz="1600" dirty="0">
                <a:solidFill>
                  <a:srgbClr val="241F4E"/>
                </a:solidFill>
                <a:latin typeface="Arial Rounded MT Bold" pitchFamily="34" charset="0"/>
                <a:ea typeface="Arial Rounded MT Bold" pitchFamily="34" charset="-122"/>
                <a:cs typeface="Arial Rounded MT Bold" pitchFamily="34" charset="-120"/>
              </a:rPr>
              <a:t>Round lips — no teeth!</a:t>
            </a:r>
            <a:endParaRPr lang="en-US" sz="1600" dirty="0"/>
          </a:p>
        </p:txBody>
      </p:sp>
      <p:sp>
        <p:nvSpPr>
          <p:cNvPr id="21" name="Text 19"/>
          <p:cNvSpPr/>
          <p:nvPr/>
        </p:nvSpPr>
        <p:spPr>
          <a:xfrm>
            <a:off x="6263640" y="3886200"/>
            <a:ext cx="2606040" cy="411480"/>
          </a:xfrm>
          <a:prstGeom prst="rect">
            <a:avLst/>
          </a:prstGeom>
          <a:noFill/>
          <a:ln/>
        </p:spPr>
        <p:txBody>
          <a:bodyPr wrap="square" rtlCol="0" anchor="ctr"/>
          <a:lstStyle/>
          <a:p>
            <a:pPr algn="ctr" indent="0" marL="0">
              <a:buNone/>
            </a:pPr>
            <a:r>
              <a:rPr lang="en-US" sz="1400" dirty="0">
                <a:solidFill>
                  <a:srgbClr val="241F4E"/>
                </a:solidFill>
                <a:latin typeface="Helvetica Neue" pitchFamily="34" charset="0"/>
                <a:ea typeface="Helvetica Neue" pitchFamily="34" charset="-122"/>
                <a:cs typeface="Helvetica Neue" pitchFamily="34" charset="-120"/>
              </a:rPr>
              <a:t>water, wine, west</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p/>
        </p:txBody>
      </p:sp>
      <p:sp>
        <p:nvSpPr>
          <p:cNvPr id="3" name="Text 1"/>
          <p:cNvSpPr/>
          <p:nvPr/>
        </p:nvSpPr>
        <p:spPr>
          <a:xfrm>
            <a:off x="320040" y="274320"/>
            <a:ext cx="123444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algn="ctr" indent="0" marL="0">
              <a:buNone/>
            </a:pPr>
            <a:r>
              <a:rPr lang="en-US" sz="3400" dirty="0">
                <a:solidFill>
                  <a:srgbClr val="241F4E"/>
                </a:solidFill>
                <a:latin typeface="Arial Rounded MT Bold" pitchFamily="34" charset="0"/>
                <a:ea typeface="Arial Rounded MT Bold" pitchFamily="34" charset="-122"/>
                <a:cs typeface="Arial Rounded MT Bold" pitchFamily="34" charset="-120"/>
              </a:rPr>
              <a:t>B or V?</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sx="100000" sy="100000" kx="0" ky="0" algn="bl" rotWithShape="0" blurRad="127000" dist="50800" dir="5400000">
              <a:srgbClr val="000000">
                <a:alpha val="20000"/>
              </a:srgbClr>
            </a:outerShdw>
          </a:effectLst>
        </p:spPr>
        <p:txBody>
          <a:bodyPr/>
          <a:p/>
        </p:txBody>
      </p:sp>
      <p:sp>
        <p:nvSpPr>
          <p:cNvPr id="8" name="Text 6"/>
          <p:cNvSpPr/>
          <p:nvPr/>
        </p:nvSpPr>
        <p:spPr>
          <a:xfrm>
            <a:off x="640080" y="1627632"/>
            <a:ext cx="3749040" cy="1965960"/>
          </a:xfrm>
          <a:prstGeom prst="rect">
            <a:avLst/>
          </a:prstGeom>
          <a:noFill/>
          <a:ln/>
        </p:spPr>
        <p:txBody>
          <a:bodyPr wrap="square" rtlCol="0" anchor="t"/>
          <a:lstStyle/>
          <a:p>
            <a:pPr algn="ctr" indent="0" marL="0">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algn="ctr" indent="0" marL="0">
              <a:buNone/>
            </a:pPr>
            <a:r>
              <a:rPr lang="en-US" sz="4200" dirty="0">
                <a:solidFill>
                  <a:srgbClr val="FFFFFF"/>
                </a:solidFill>
                <a:latin typeface="Arial Rounded MT Bold" pitchFamily="34" charset="0"/>
                <a:ea typeface="Arial Rounded MT Bold" pitchFamily="34" charset="-122"/>
                <a:cs typeface="Arial Rounded MT Bold" pitchFamily="34" charset="-120"/>
              </a:rPr>
              <a:t>ban</a:t>
            </a:r>
            <a:endParaRPr lang="en-US" sz="4200" dirty="0"/>
          </a:p>
        </p:txBody>
      </p:sp>
      <p:sp>
        <p:nvSpPr>
          <p:cNvPr id="10" name="Shape 8"/>
          <p:cNvSpPr/>
          <p:nvPr/>
        </p:nvSpPr>
        <p:spPr>
          <a:xfrm>
            <a:off x="4754880" y="1965960"/>
            <a:ext cx="3749040" cy="2395728"/>
          </a:xfrm>
          <a:prstGeom prst="roundRect">
            <a:avLst>
              <a:gd name="adj" fmla="val 6870"/>
            </a:avLst>
          </a:prstGeom>
          <a:solidFill>
            <a:srgbClr val="3EE0CF"/>
          </a:solidFill>
          <a:ln/>
          <a:effectLst>
            <a:outerShdw sx="100000" sy="100000" kx="0" ky="0" algn="bl" rotWithShape="0" blurRad="127000" dist="50800" dir="5400000">
              <a:srgbClr val="000000">
                <a:alpha val="20000"/>
              </a:srgbClr>
            </a:outerShdw>
          </a:effectLst>
        </p:spPr>
        <p:txBody>
          <a:bodyPr/>
          <a:p/>
        </p:txBody>
      </p:sp>
      <p:sp>
        <p:nvSpPr>
          <p:cNvPr id="11" name="Text 9"/>
          <p:cNvSpPr/>
          <p:nvPr/>
        </p:nvSpPr>
        <p:spPr>
          <a:xfrm>
            <a:off x="4754880" y="1627632"/>
            <a:ext cx="3749040" cy="1965960"/>
          </a:xfrm>
          <a:prstGeom prst="rect">
            <a:avLst/>
          </a:prstGeom>
          <a:noFill/>
          <a:ln/>
        </p:spPr>
        <p:txBody>
          <a:bodyPr wrap="square" rtlCol="0" anchor="t"/>
          <a:lstStyle/>
          <a:p>
            <a:pPr algn="ctr" indent="0" marL="0">
              <a:buNone/>
            </a:pPr>
            <a:r>
              <a:rPr lang="en-US" sz="15000" dirty="0">
                <a:solidFill>
                  <a:srgbClr val="000000"/>
                </a:solidFill>
              </a:rPr>
              <a:t>🚐</a:t>
            </a:r>
            <a:endParaRPr lang="en-US" sz="15000" dirty="0"/>
          </a:p>
        </p:txBody>
      </p:sp>
      <p:sp>
        <p:nvSpPr>
          <p:cNvPr id="12" name="Text 10"/>
          <p:cNvSpPr/>
          <p:nvPr/>
        </p:nvSpPr>
        <p:spPr>
          <a:xfrm>
            <a:off x="4754880" y="3611880"/>
            <a:ext cx="3749040" cy="548640"/>
          </a:xfrm>
          <a:prstGeom prst="rect">
            <a:avLst/>
          </a:prstGeom>
          <a:noFill/>
          <a:ln/>
        </p:spPr>
        <p:txBody>
          <a:bodyPr wrap="square" rtlCol="0" anchor="ctr"/>
          <a:lstStyle/>
          <a:p>
            <a:pPr algn="ctr" indent="0" marL="0">
              <a:buNone/>
            </a:pPr>
            <a:r>
              <a:rPr lang="en-US" sz="4200" dirty="0">
                <a:solidFill>
                  <a:srgbClr val="241F4E"/>
                </a:solidFill>
                <a:latin typeface="Arial Rounded MT Bold" pitchFamily="34" charset="0"/>
                <a:ea typeface="Arial Rounded MT Bold" pitchFamily="34" charset="-122"/>
                <a:cs typeface="Arial Rounded MT Bold" pitchFamily="34" charset="-120"/>
              </a:rPr>
              <a:t>van</a:t>
            </a:r>
            <a:endParaRPr lang="en-US" sz="4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p/>
        </p:txBody>
      </p:sp>
      <p:sp>
        <p:nvSpPr>
          <p:cNvPr id="3" name="Text 1"/>
          <p:cNvSpPr/>
          <p:nvPr/>
        </p:nvSpPr>
        <p:spPr>
          <a:xfrm>
            <a:off x="320040" y="274320"/>
            <a:ext cx="123444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algn="ctr" indent="0" marL="0">
              <a:buNone/>
            </a:pPr>
            <a:r>
              <a:rPr lang="en-US" sz="3000" dirty="0">
                <a:solidFill>
                  <a:srgbClr val="241F4E"/>
                </a:solidFill>
                <a:latin typeface="Arial Rounded MT Bold" pitchFamily="34" charset="0"/>
                <a:ea typeface="Arial Rounded MT Bold" pitchFamily="34" charset="-122"/>
                <a:cs typeface="Arial Rounded MT Bold" pitchFamily="34" charset="-120"/>
              </a:rPr>
              <a:t>👂 Which word do you hear?</a:t>
            </a:r>
            <a:endParaRPr lang="en-US" sz="3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sx="100000" sy="100000" kx="0" ky="0" algn="bl" rotWithShape="0" blurRad="101600" dist="38100" dir="5400000">
              <a:srgbClr val="000000">
                <a:alpha val="15000"/>
              </a:srgbClr>
            </a:outerShdw>
          </a:effectLst>
        </p:spPr>
        <p:txBody>
          <a:bodyPr/>
          <a:p/>
        </p:txBody>
      </p:sp>
      <p:sp>
        <p:nvSpPr>
          <p:cNvPr id="10" name="Text 8"/>
          <p:cNvSpPr/>
          <p:nvPr/>
        </p:nvSpPr>
        <p:spPr>
          <a:xfrm>
            <a:off x="1051560" y="2560320"/>
            <a:ext cx="731520" cy="548640"/>
          </a:xfrm>
          <a:prstGeom prst="rect">
            <a:avLst/>
          </a:prstGeom>
          <a:noFill/>
          <a:ln/>
        </p:spPr>
        <p:txBody>
          <a:bodyPr wrap="square" lIns="0" tIns="0" rIns="0" bIns="0" rtlCol="0" anchor="ctr"/>
          <a:lstStyle/>
          <a:p>
            <a:pPr indent="0" marL="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algn="ctr" indent="0" marL="0">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algn="ctr" indent="0" marL="0">
              <a:buNone/>
            </a:pPr>
            <a:r>
              <a:rPr lang="en-US" sz="3600" dirty="0">
                <a:solidFill>
                  <a:srgbClr val="241F4E"/>
                </a:solidFill>
                <a:latin typeface="Arial Rounded MT Bold" pitchFamily="34" charset="0"/>
                <a:ea typeface="Arial Rounded MT Bold" pitchFamily="34" charset="-122"/>
                <a:cs typeface="Arial Rounded MT Bold" pitchFamily="34" charset="-120"/>
              </a:rPr>
              <a:t>ban</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sx="100000" sy="100000" kx="0" ky="0" algn="bl" rotWithShape="0" blurRad="101600" dist="38100" dir="5400000">
              <a:srgbClr val="000000">
                <a:alpha val="15000"/>
              </a:srgbClr>
            </a:outerShdw>
          </a:effectLst>
        </p:spPr>
        <p:txBody>
          <a:bodyPr/>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indent="0" marL="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5" name="Text 13"/>
          <p:cNvSpPr/>
          <p:nvPr/>
        </p:nvSpPr>
        <p:spPr>
          <a:xfrm>
            <a:off x="4846320" y="2267712"/>
            <a:ext cx="3383280" cy="1371600"/>
          </a:xfrm>
          <a:prstGeom prst="rect">
            <a:avLst/>
          </a:prstGeom>
          <a:noFill/>
          <a:ln/>
        </p:spPr>
        <p:txBody>
          <a:bodyPr wrap="square" rtlCol="0" anchor="t"/>
          <a:lstStyle/>
          <a:p>
            <a:pPr algn="ctr" indent="0" marL="0">
              <a:buNone/>
            </a:pPr>
            <a:r>
              <a:rPr lang="en-US" sz="10300" dirty="0">
                <a:solidFill>
                  <a:srgbClr val="000000"/>
                </a:solidFill>
              </a:rPr>
              <a:t>🚐</a:t>
            </a:r>
            <a:endParaRPr lang="en-US" sz="10300" dirty="0"/>
          </a:p>
        </p:txBody>
      </p:sp>
      <p:sp>
        <p:nvSpPr>
          <p:cNvPr id="16" name="Text 14"/>
          <p:cNvSpPr/>
          <p:nvPr/>
        </p:nvSpPr>
        <p:spPr>
          <a:xfrm>
            <a:off x="4846320" y="3703320"/>
            <a:ext cx="3383280" cy="566928"/>
          </a:xfrm>
          <a:prstGeom prst="rect">
            <a:avLst/>
          </a:prstGeom>
          <a:noFill/>
          <a:ln/>
        </p:spPr>
        <p:txBody>
          <a:bodyPr wrap="square" rtlCol="0" anchor="ctr"/>
          <a:lstStyle/>
          <a:p>
            <a:pPr algn="ctr" indent="0" marL="0">
              <a:buNone/>
            </a:pPr>
            <a:r>
              <a:rPr lang="en-US" sz="3600" dirty="0">
                <a:solidFill>
                  <a:srgbClr val="241F4E"/>
                </a:solidFill>
                <a:latin typeface="Arial Rounded MT Bold" pitchFamily="34" charset="0"/>
                <a:ea typeface="Arial Rounded MT Bold" pitchFamily="34" charset="-122"/>
                <a:cs typeface="Arial Rounded MT Bold" pitchFamily="34" charset="-120"/>
              </a:rPr>
              <a:t>van</a:t>
            </a:r>
            <a:endParaRPr lang="en-US" sz="3600" dirty="0"/>
          </a:p>
        </p:txBody>
      </p:sp>
      <p:sp>
        <p:nvSpPr>
          <p:cNvPr id="18" name="Rounded Rectangle 17"/>
          <p:cNvSpPr/>
          <p:nvPr/>
        </p:nvSpPr>
        <p:spPr>
          <a:xfrm>
            <a:off x="1828800" y="3886200"/>
            <a:ext cx="5486400" cy="86868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700" b="1">
                <a:solidFill>
                  <a:srgbClr val="161339"/>
                </a:solidFill>
                <a:latin typeface="Arial Rounded MT Bold"/>
              </a:rPr>
              <a:t>✅ It's VAN!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p/>
        </p:txBody>
      </p:sp>
      <p:sp>
        <p:nvSpPr>
          <p:cNvPr id="3" name="Text 1"/>
          <p:cNvSpPr/>
          <p:nvPr/>
        </p:nvSpPr>
        <p:spPr>
          <a:xfrm>
            <a:off x="320040" y="274320"/>
            <a:ext cx="123444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algn="ctr" indent="0" marL="0">
              <a:buNone/>
            </a:pPr>
            <a:r>
              <a:rPr lang="en-US" sz="3400" dirty="0">
                <a:solidFill>
                  <a:srgbClr val="241F4E"/>
                </a:solidFill>
                <a:latin typeface="Arial Rounded MT Bold" pitchFamily="34" charset="0"/>
                <a:ea typeface="Arial Rounded MT Bold" pitchFamily="34" charset="-122"/>
                <a:cs typeface="Arial Rounded MT Bold" pitchFamily="34" charset="-120"/>
              </a:rPr>
              <a:t>B or V?</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sx="100000" sy="100000" kx="0" ky="0" algn="bl" rotWithShape="0" blurRad="127000" dist="50800" dir="5400000">
              <a:srgbClr val="000000">
                <a:alpha val="20000"/>
              </a:srgbClr>
            </a:outerShdw>
          </a:effectLst>
        </p:spPr>
        <p:txBody>
          <a:bodyPr/>
          <a:p/>
        </p:txBody>
      </p:sp>
      <p:sp>
        <p:nvSpPr>
          <p:cNvPr id="8" name="Text 6"/>
          <p:cNvSpPr/>
          <p:nvPr/>
        </p:nvSpPr>
        <p:spPr>
          <a:xfrm>
            <a:off x="640080" y="1627632"/>
            <a:ext cx="3749040" cy="1965960"/>
          </a:xfrm>
          <a:prstGeom prst="rect">
            <a:avLst/>
          </a:prstGeom>
          <a:noFill/>
          <a:ln/>
        </p:spPr>
        <p:txBody>
          <a:bodyPr wrap="square" rtlCol="0" anchor="t"/>
          <a:lstStyle/>
          <a:p>
            <a:pPr algn="ctr" indent="0" marL="0">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algn="ctr" indent="0" marL="0">
              <a:buNone/>
            </a:pPr>
            <a:r>
              <a:rPr lang="en-US" sz="4200" dirty="0">
                <a:solidFill>
                  <a:srgbClr val="FFFFFF"/>
                </a:solidFill>
                <a:latin typeface="Arial Rounded MT Bold" pitchFamily="34" charset="0"/>
                <a:ea typeface="Arial Rounded MT Bold" pitchFamily="34" charset="-122"/>
                <a:cs typeface="Arial Rounded MT Bold" pitchFamily="34" charset="-120"/>
              </a:rPr>
              <a:t>boat</a:t>
            </a:r>
            <a:endParaRPr lang="en-US" sz="4200" dirty="0"/>
          </a:p>
        </p:txBody>
      </p:sp>
      <p:sp>
        <p:nvSpPr>
          <p:cNvPr id="10" name="Shape 8"/>
          <p:cNvSpPr/>
          <p:nvPr/>
        </p:nvSpPr>
        <p:spPr>
          <a:xfrm>
            <a:off x="4754880" y="1965960"/>
            <a:ext cx="3749040" cy="2395728"/>
          </a:xfrm>
          <a:prstGeom prst="roundRect">
            <a:avLst>
              <a:gd name="adj" fmla="val 6870"/>
            </a:avLst>
          </a:prstGeom>
          <a:solidFill>
            <a:srgbClr val="3EE0CF"/>
          </a:solidFill>
          <a:ln/>
          <a:effectLst>
            <a:outerShdw sx="100000" sy="100000" kx="0" ky="0" algn="bl" rotWithShape="0" blurRad="127000" dist="50800" dir="5400000">
              <a:srgbClr val="000000">
                <a:alpha val="20000"/>
              </a:srgbClr>
            </a:outerShdw>
          </a:effectLst>
        </p:spPr>
        <p:txBody>
          <a:bodyPr/>
          <a:p/>
        </p:txBody>
      </p:sp>
      <p:sp>
        <p:nvSpPr>
          <p:cNvPr id="11" name="Text 9"/>
          <p:cNvSpPr/>
          <p:nvPr/>
        </p:nvSpPr>
        <p:spPr>
          <a:xfrm>
            <a:off x="4754880" y="1627632"/>
            <a:ext cx="3749040" cy="1965960"/>
          </a:xfrm>
          <a:prstGeom prst="rect">
            <a:avLst/>
          </a:prstGeom>
          <a:noFill/>
          <a:ln/>
        </p:spPr>
        <p:txBody>
          <a:bodyPr wrap="square" rtlCol="0" anchor="t"/>
          <a:lstStyle/>
          <a:p>
            <a:pPr algn="ctr" indent="0" marL="0">
              <a:buNone/>
            </a:pPr>
            <a:r>
              <a:rPr lang="en-US" sz="15000" dirty="0">
                <a:solidFill>
                  <a:srgbClr val="000000"/>
                </a:solidFill>
              </a:rPr>
              <a:t>🗳️</a:t>
            </a:r>
            <a:endParaRPr lang="en-US" sz="15000" dirty="0"/>
          </a:p>
        </p:txBody>
      </p:sp>
      <p:sp>
        <p:nvSpPr>
          <p:cNvPr id="12" name="Text 10"/>
          <p:cNvSpPr/>
          <p:nvPr/>
        </p:nvSpPr>
        <p:spPr>
          <a:xfrm>
            <a:off x="4754880" y="3611880"/>
            <a:ext cx="3749040" cy="548640"/>
          </a:xfrm>
          <a:prstGeom prst="rect">
            <a:avLst/>
          </a:prstGeom>
          <a:noFill/>
          <a:ln/>
        </p:spPr>
        <p:txBody>
          <a:bodyPr wrap="square" rtlCol="0" anchor="ctr"/>
          <a:lstStyle/>
          <a:p>
            <a:pPr algn="ctr" indent="0" marL="0">
              <a:buNone/>
            </a:pPr>
            <a:r>
              <a:rPr lang="en-US" sz="4200" dirty="0">
                <a:solidFill>
                  <a:srgbClr val="241F4E"/>
                </a:solidFill>
                <a:latin typeface="Arial Rounded MT Bold" pitchFamily="34" charset="0"/>
                <a:ea typeface="Arial Rounded MT Bold" pitchFamily="34" charset="-122"/>
                <a:cs typeface="Arial Rounded MT Bold" pitchFamily="34" charset="-120"/>
              </a:rPr>
              <a:t>vote</a:t>
            </a:r>
            <a:endParaRPr lang="en-US" sz="4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p/>
        </p:txBody>
      </p:sp>
      <p:sp>
        <p:nvSpPr>
          <p:cNvPr id="3" name="Text 1"/>
          <p:cNvSpPr/>
          <p:nvPr/>
        </p:nvSpPr>
        <p:spPr>
          <a:xfrm>
            <a:off x="320040" y="274320"/>
            <a:ext cx="123444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algn="ctr" indent="0" marL="0">
              <a:buNone/>
            </a:pPr>
            <a:r>
              <a:rPr lang="en-US" sz="3000" dirty="0">
                <a:solidFill>
                  <a:srgbClr val="241F4E"/>
                </a:solidFill>
                <a:latin typeface="Arial Rounded MT Bold" pitchFamily="34" charset="0"/>
                <a:ea typeface="Arial Rounded MT Bold" pitchFamily="34" charset="-122"/>
                <a:cs typeface="Arial Rounded MT Bold" pitchFamily="34" charset="-120"/>
              </a:rPr>
              <a:t>👂 Which word do you hear?</a:t>
            </a:r>
            <a:endParaRPr lang="en-US" sz="3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sx="100000" sy="100000" kx="0" ky="0" algn="bl" rotWithShape="0" blurRad="101600" dist="38100" dir="5400000">
              <a:srgbClr val="000000">
                <a:alpha val="15000"/>
              </a:srgbClr>
            </a:outerShdw>
          </a:effectLst>
        </p:spPr>
        <p:txBody>
          <a:bodyPr/>
          <a:p/>
        </p:txBody>
      </p:sp>
      <p:sp>
        <p:nvSpPr>
          <p:cNvPr id="10" name="Text 8"/>
          <p:cNvSpPr/>
          <p:nvPr/>
        </p:nvSpPr>
        <p:spPr>
          <a:xfrm>
            <a:off x="1051560" y="2560320"/>
            <a:ext cx="731520" cy="548640"/>
          </a:xfrm>
          <a:prstGeom prst="rect">
            <a:avLst/>
          </a:prstGeom>
          <a:noFill/>
          <a:ln/>
        </p:spPr>
        <p:txBody>
          <a:bodyPr wrap="square" lIns="0" tIns="0" rIns="0" bIns="0" rtlCol="0" anchor="ctr"/>
          <a:lstStyle/>
          <a:p>
            <a:pPr indent="0" marL="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algn="ctr" indent="0" marL="0">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algn="ctr" indent="0" marL="0">
              <a:buNone/>
            </a:pPr>
            <a:r>
              <a:rPr lang="en-US" sz="3600" dirty="0">
                <a:solidFill>
                  <a:srgbClr val="241F4E"/>
                </a:solidFill>
                <a:latin typeface="Arial Rounded MT Bold" pitchFamily="34" charset="0"/>
                <a:ea typeface="Arial Rounded MT Bold" pitchFamily="34" charset="-122"/>
                <a:cs typeface="Arial Rounded MT Bold" pitchFamily="34" charset="-120"/>
              </a:rPr>
              <a:t>boat</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sx="100000" sy="100000" kx="0" ky="0" algn="bl" rotWithShape="0" blurRad="101600" dist="38100" dir="5400000">
              <a:srgbClr val="000000">
                <a:alpha val="15000"/>
              </a:srgbClr>
            </a:outerShdw>
          </a:effectLst>
        </p:spPr>
        <p:txBody>
          <a:bodyPr/>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indent="0" marL="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5" name="Text 13"/>
          <p:cNvSpPr/>
          <p:nvPr/>
        </p:nvSpPr>
        <p:spPr>
          <a:xfrm>
            <a:off x="4846320" y="2267712"/>
            <a:ext cx="3383280" cy="1371600"/>
          </a:xfrm>
          <a:prstGeom prst="rect">
            <a:avLst/>
          </a:prstGeom>
          <a:noFill/>
          <a:ln/>
        </p:spPr>
        <p:txBody>
          <a:bodyPr wrap="square" rtlCol="0" anchor="t"/>
          <a:lstStyle/>
          <a:p>
            <a:pPr algn="ctr" indent="0" marL="0">
              <a:buNone/>
            </a:pPr>
            <a:r>
              <a:rPr lang="en-US" sz="10300" dirty="0">
                <a:solidFill>
                  <a:srgbClr val="000000"/>
                </a:solidFill>
              </a:rPr>
              <a:t>🗳️</a:t>
            </a:r>
            <a:endParaRPr lang="en-US" sz="10300" dirty="0"/>
          </a:p>
        </p:txBody>
      </p:sp>
      <p:sp>
        <p:nvSpPr>
          <p:cNvPr id="16" name="Text 14"/>
          <p:cNvSpPr/>
          <p:nvPr/>
        </p:nvSpPr>
        <p:spPr>
          <a:xfrm>
            <a:off x="4846320" y="3703320"/>
            <a:ext cx="3383280" cy="566928"/>
          </a:xfrm>
          <a:prstGeom prst="rect">
            <a:avLst/>
          </a:prstGeom>
          <a:noFill/>
          <a:ln/>
        </p:spPr>
        <p:txBody>
          <a:bodyPr wrap="square" rtlCol="0" anchor="ctr"/>
          <a:lstStyle/>
          <a:p>
            <a:pPr algn="ctr" indent="0" marL="0">
              <a:buNone/>
            </a:pPr>
            <a:r>
              <a:rPr lang="en-US" sz="3600" dirty="0">
                <a:solidFill>
                  <a:srgbClr val="241F4E"/>
                </a:solidFill>
                <a:latin typeface="Arial Rounded MT Bold" pitchFamily="34" charset="0"/>
                <a:ea typeface="Arial Rounded MT Bold" pitchFamily="34" charset="-122"/>
                <a:cs typeface="Arial Rounded MT Bold" pitchFamily="34" charset="-120"/>
              </a:rPr>
              <a:t>vote</a:t>
            </a:r>
            <a:endParaRPr lang="en-US" sz="3600" dirty="0"/>
          </a:p>
        </p:txBody>
      </p:sp>
      <p:sp>
        <p:nvSpPr>
          <p:cNvPr id="18" name="Rounded Rectangle 17"/>
          <p:cNvSpPr/>
          <p:nvPr/>
        </p:nvSpPr>
        <p:spPr>
          <a:xfrm>
            <a:off x="1828800" y="3886200"/>
            <a:ext cx="5486400" cy="86868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700" b="1">
                <a:solidFill>
                  <a:srgbClr val="161339"/>
                </a:solidFill>
                <a:latin typeface="Arial Rounded MT Bold"/>
              </a:rPr>
              <a:t>✅ It's BOAT!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9">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p/>
        </p:txBody>
      </p:sp>
      <p:sp>
        <p:nvSpPr>
          <p:cNvPr id="3" name="Text 1"/>
          <p:cNvSpPr/>
          <p:nvPr/>
        </p:nvSpPr>
        <p:spPr>
          <a:xfrm>
            <a:off x="320040" y="274320"/>
            <a:ext cx="123444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algn="ctr" indent="0" marL="0">
              <a:buNone/>
            </a:pPr>
            <a:r>
              <a:rPr lang="en-US" sz="3400" dirty="0">
                <a:solidFill>
                  <a:srgbClr val="241F4E"/>
                </a:solidFill>
                <a:latin typeface="Arial Rounded MT Bold" pitchFamily="34" charset="0"/>
                <a:ea typeface="Arial Rounded MT Bold" pitchFamily="34" charset="-122"/>
                <a:cs typeface="Arial Rounded MT Bold" pitchFamily="34" charset="-120"/>
              </a:rPr>
              <a:t>W or V?</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sx="100000" sy="100000" kx="0" ky="0" algn="bl" rotWithShape="0" blurRad="127000" dist="50800" dir="5400000">
              <a:srgbClr val="000000">
                <a:alpha val="20000"/>
              </a:srgbClr>
            </a:outerShdw>
          </a:effectLst>
        </p:spPr>
        <p:txBody>
          <a:bodyPr/>
          <a:p/>
        </p:txBody>
      </p:sp>
      <p:sp>
        <p:nvSpPr>
          <p:cNvPr id="8" name="Text 6"/>
          <p:cNvSpPr/>
          <p:nvPr/>
        </p:nvSpPr>
        <p:spPr>
          <a:xfrm>
            <a:off x="640080" y="1627632"/>
            <a:ext cx="3749040" cy="1965960"/>
          </a:xfrm>
          <a:prstGeom prst="rect">
            <a:avLst/>
          </a:prstGeom>
          <a:noFill/>
          <a:ln/>
        </p:spPr>
        <p:txBody>
          <a:bodyPr wrap="square" rtlCol="0" anchor="t"/>
          <a:lstStyle/>
          <a:p>
            <a:pPr algn="ctr" indent="0" marL="0">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algn="ctr" indent="0" marL="0">
              <a:buNone/>
            </a:pPr>
            <a:r>
              <a:rPr lang="en-US" sz="4200" dirty="0">
                <a:solidFill>
                  <a:srgbClr val="FFFFFF"/>
                </a:solidFill>
                <a:latin typeface="Arial Rounded MT Bold" pitchFamily="34" charset="0"/>
                <a:ea typeface="Arial Rounded MT Bold" pitchFamily="34" charset="-122"/>
                <a:cs typeface="Arial Rounded MT Bold" pitchFamily="34" charset="-120"/>
              </a:rPr>
              <a:t>wet</a:t>
            </a:r>
            <a:endParaRPr lang="en-US" sz="4200" dirty="0"/>
          </a:p>
        </p:txBody>
      </p:sp>
      <p:sp>
        <p:nvSpPr>
          <p:cNvPr id="10" name="Shape 8"/>
          <p:cNvSpPr/>
          <p:nvPr/>
        </p:nvSpPr>
        <p:spPr>
          <a:xfrm>
            <a:off x="4754880" y="1965960"/>
            <a:ext cx="3749040" cy="2395728"/>
          </a:xfrm>
          <a:prstGeom prst="roundRect">
            <a:avLst>
              <a:gd name="adj" fmla="val 6870"/>
            </a:avLst>
          </a:prstGeom>
          <a:solidFill>
            <a:srgbClr val="3EE0CF"/>
          </a:solidFill>
          <a:ln/>
          <a:effectLst>
            <a:outerShdw sx="100000" sy="100000" kx="0" ky="0" algn="bl" rotWithShape="0" blurRad="127000" dist="50800" dir="5400000">
              <a:srgbClr val="000000">
                <a:alpha val="20000"/>
              </a:srgbClr>
            </a:outerShdw>
          </a:effectLst>
        </p:spPr>
        <p:txBody>
          <a:bodyPr/>
          <a:p/>
        </p:txBody>
      </p:sp>
      <p:sp>
        <p:nvSpPr>
          <p:cNvPr id="12" name="Text 10"/>
          <p:cNvSpPr/>
          <p:nvPr/>
        </p:nvSpPr>
        <p:spPr>
          <a:xfrm>
            <a:off x="4754880" y="3611880"/>
            <a:ext cx="3749040" cy="548640"/>
          </a:xfrm>
          <a:prstGeom prst="rect">
            <a:avLst/>
          </a:prstGeom>
          <a:noFill/>
          <a:ln/>
        </p:spPr>
        <p:txBody>
          <a:bodyPr wrap="square" rtlCol="0" anchor="ctr"/>
          <a:lstStyle/>
          <a:p>
            <a:pPr algn="ctr" indent="0" marL="0">
              <a:buNone/>
            </a:pPr>
            <a:r>
              <a:rPr lang="en-US" sz="4200" dirty="0">
                <a:solidFill>
                  <a:srgbClr val="241F4E"/>
                </a:solidFill>
                <a:latin typeface="Arial Rounded MT Bold" pitchFamily="34" charset="0"/>
                <a:ea typeface="Arial Rounded MT Bold" pitchFamily="34" charset="-122"/>
                <a:cs typeface="Arial Rounded MT Bold" pitchFamily="34" charset="-120"/>
              </a:rPr>
              <a:t>vet</a:t>
            </a:r>
            <a:endParaRPr lang="en-US" sz="4200" dirty="0"/>
          </a:p>
        </p:txBody>
      </p:sp>
      <p:pic>
        <p:nvPicPr>
          <p:cNvPr id="13" name="Picture 12" descr="vet_t.png"/>
          <p:cNvPicPr>
            <a:picLocks noChangeAspect="1"/>
          </p:cNvPicPr>
          <p:nvPr/>
        </p:nvPicPr>
        <p:blipFill>
          <a:blip r:embed="rId3"/>
          <a:stretch>
            <a:fillRect/>
          </a:stretch>
        </p:blipFill>
        <p:spPr>
          <a:xfrm>
            <a:off x="5872337" y="1706270"/>
            <a:ext cx="1514126" cy="180868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p/>
        </p:txBody>
      </p:sp>
      <p:sp>
        <p:nvSpPr>
          <p:cNvPr id="3" name="Text 1"/>
          <p:cNvSpPr/>
          <p:nvPr/>
        </p:nvSpPr>
        <p:spPr>
          <a:xfrm>
            <a:off x="320040" y="274320"/>
            <a:ext cx="123444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algn="ctr" indent="0" marL="0">
              <a:buNone/>
            </a:pPr>
            <a:r>
              <a:rPr lang="en-US" sz="3000" dirty="0">
                <a:solidFill>
                  <a:srgbClr val="241F4E"/>
                </a:solidFill>
                <a:latin typeface="Arial Rounded MT Bold" pitchFamily="34" charset="0"/>
                <a:ea typeface="Arial Rounded MT Bold" pitchFamily="34" charset="-122"/>
                <a:cs typeface="Arial Rounded MT Bold" pitchFamily="34" charset="-120"/>
              </a:rPr>
              <a:t>👂 Which word do you hear?</a:t>
            </a:r>
            <a:endParaRPr lang="en-US" sz="3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sx="100000" sy="100000" kx="0" ky="0" algn="bl" rotWithShape="0" blurRad="101600" dist="38100" dir="5400000">
              <a:srgbClr val="000000">
                <a:alpha val="15000"/>
              </a:srgbClr>
            </a:outerShdw>
          </a:effectLst>
        </p:spPr>
        <p:txBody>
          <a:bodyPr/>
          <a:p/>
        </p:txBody>
      </p:sp>
      <p:sp>
        <p:nvSpPr>
          <p:cNvPr id="10" name="Text 8"/>
          <p:cNvSpPr/>
          <p:nvPr/>
        </p:nvSpPr>
        <p:spPr>
          <a:xfrm>
            <a:off x="1051560" y="2560320"/>
            <a:ext cx="731520" cy="548640"/>
          </a:xfrm>
          <a:prstGeom prst="rect">
            <a:avLst/>
          </a:prstGeom>
          <a:noFill/>
          <a:ln/>
        </p:spPr>
        <p:txBody>
          <a:bodyPr wrap="square" lIns="0" tIns="0" rIns="0" bIns="0" rtlCol="0" anchor="ctr"/>
          <a:lstStyle/>
          <a:p>
            <a:pPr indent="0" marL="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algn="ctr" indent="0" marL="0">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algn="ctr" indent="0" marL="0">
              <a:buNone/>
            </a:pPr>
            <a:r>
              <a:rPr lang="en-US" sz="3600" dirty="0">
                <a:solidFill>
                  <a:srgbClr val="241F4E"/>
                </a:solidFill>
                <a:latin typeface="Arial Rounded MT Bold" pitchFamily="34" charset="0"/>
                <a:ea typeface="Arial Rounded MT Bold" pitchFamily="34" charset="-122"/>
                <a:cs typeface="Arial Rounded MT Bold" pitchFamily="34" charset="-120"/>
              </a:rPr>
              <a:t>wet</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sx="100000" sy="100000" kx="0" ky="0" algn="bl" rotWithShape="0" blurRad="101600" dist="38100" dir="5400000">
              <a:srgbClr val="000000">
                <a:alpha val="15000"/>
              </a:srgbClr>
            </a:outerShdw>
          </a:effectLst>
        </p:spPr>
        <p:txBody>
          <a:bodyPr/>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indent="0" marL="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6" name="Text 14"/>
          <p:cNvSpPr/>
          <p:nvPr/>
        </p:nvSpPr>
        <p:spPr>
          <a:xfrm>
            <a:off x="4846320" y="3703320"/>
            <a:ext cx="3383280" cy="566928"/>
          </a:xfrm>
          <a:prstGeom prst="rect">
            <a:avLst/>
          </a:prstGeom>
          <a:noFill/>
          <a:ln/>
        </p:spPr>
        <p:txBody>
          <a:bodyPr wrap="square" rtlCol="0" anchor="ctr"/>
          <a:lstStyle/>
          <a:p>
            <a:pPr algn="ctr" indent="0" marL="0">
              <a:buNone/>
            </a:pPr>
            <a:r>
              <a:rPr lang="en-US" sz="3600" dirty="0">
                <a:solidFill>
                  <a:srgbClr val="241F4E"/>
                </a:solidFill>
                <a:latin typeface="Arial Rounded MT Bold" pitchFamily="34" charset="0"/>
                <a:ea typeface="Arial Rounded MT Bold" pitchFamily="34" charset="-122"/>
                <a:cs typeface="Arial Rounded MT Bold" pitchFamily="34" charset="-120"/>
              </a:rPr>
              <a:t>vet</a:t>
            </a:r>
            <a:endParaRPr lang="en-US" sz="3600" dirty="0"/>
          </a:p>
        </p:txBody>
      </p:sp>
      <p:pic>
        <p:nvPicPr>
          <p:cNvPr id="17" name="Picture 16" descr="vet_t.png"/>
          <p:cNvPicPr>
            <a:picLocks noChangeAspect="1"/>
          </p:cNvPicPr>
          <p:nvPr/>
        </p:nvPicPr>
        <p:blipFill>
          <a:blip r:embed="rId3"/>
          <a:stretch>
            <a:fillRect/>
          </a:stretch>
        </p:blipFill>
        <p:spPr>
          <a:xfrm>
            <a:off x="6009776" y="2322576"/>
            <a:ext cx="1056367" cy="1261872"/>
          </a:xfrm>
          <a:prstGeom prst="rect">
            <a:avLst/>
          </a:prstGeom>
        </p:spPr>
      </p:pic>
      <p:sp>
        <p:nvSpPr>
          <p:cNvPr id="19" name="Rounded Rectangle 18"/>
          <p:cNvSpPr/>
          <p:nvPr/>
        </p:nvSpPr>
        <p:spPr>
          <a:xfrm>
            <a:off x="1828800" y="3886200"/>
            <a:ext cx="5486400" cy="86868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700" b="1">
                <a:solidFill>
                  <a:srgbClr val="161339"/>
                </a:solidFill>
                <a:latin typeface="Arial Rounded MT Bold"/>
              </a:rPr>
              <a:t>✅ It's VET!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12">
    <p:bg>
      <p:bgPr>
        <a:solidFill>
          <a:srgbClr val="FFF9EF"/>
        </a:solidFill>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p/>
        </p:txBody>
      </p:sp>
      <p:sp>
        <p:nvSpPr>
          <p:cNvPr id="3" name="Text 1"/>
          <p:cNvSpPr/>
          <p:nvPr/>
        </p:nvSpPr>
        <p:spPr>
          <a:xfrm>
            <a:off x="320040" y="274320"/>
            <a:ext cx="123444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algn="ctr" indent="0" marL="0">
              <a:buNone/>
            </a:pPr>
            <a:r>
              <a:rPr lang="en-US" sz="3400" dirty="0">
                <a:solidFill>
                  <a:srgbClr val="241F4E"/>
                </a:solidFill>
                <a:latin typeface="Arial Rounded MT Bold" pitchFamily="34" charset="0"/>
                <a:ea typeface="Arial Rounded MT Bold" pitchFamily="34" charset="-122"/>
                <a:cs typeface="Arial Rounded MT Bold" pitchFamily="34" charset="-120"/>
              </a:rPr>
              <a:t>W or V?</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sx="100000" sy="100000" kx="0" ky="0" algn="bl" rotWithShape="0" blurRad="127000" dist="50800" dir="5400000">
              <a:srgbClr val="000000">
                <a:alpha val="20000"/>
              </a:srgbClr>
            </a:outerShdw>
          </a:effectLst>
        </p:spPr>
        <p:txBody>
          <a:bodyPr/>
          <a:p/>
        </p:txBody>
      </p:sp>
      <p:sp>
        <p:nvSpPr>
          <p:cNvPr id="8" name="Text 6"/>
          <p:cNvSpPr/>
          <p:nvPr/>
        </p:nvSpPr>
        <p:spPr>
          <a:xfrm>
            <a:off x="640080" y="1627632"/>
            <a:ext cx="3749040" cy="1965960"/>
          </a:xfrm>
          <a:prstGeom prst="rect">
            <a:avLst/>
          </a:prstGeom>
          <a:noFill/>
          <a:ln/>
        </p:spPr>
        <p:txBody>
          <a:bodyPr wrap="square" rtlCol="0" anchor="t"/>
          <a:lstStyle/>
          <a:p>
            <a:pPr algn="ctr" indent="0" marL="0">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algn="ctr" indent="0" marL="0">
              <a:buNone/>
            </a:pPr>
            <a:r>
              <a:rPr lang="en-US" sz="4200" dirty="0">
                <a:solidFill>
                  <a:srgbClr val="FFFFFF"/>
                </a:solidFill>
                <a:latin typeface="Arial Rounded MT Bold" pitchFamily="34" charset="0"/>
                <a:ea typeface="Arial Rounded MT Bold" pitchFamily="34" charset="-122"/>
                <a:cs typeface="Arial Rounded MT Bold" pitchFamily="34" charset="-120"/>
              </a:rPr>
              <a:t>wine</a:t>
            </a:r>
            <a:endParaRPr lang="en-US" sz="4200" dirty="0"/>
          </a:p>
        </p:txBody>
      </p:sp>
      <p:sp>
        <p:nvSpPr>
          <p:cNvPr id="10" name="Shape 8"/>
          <p:cNvSpPr/>
          <p:nvPr/>
        </p:nvSpPr>
        <p:spPr>
          <a:xfrm>
            <a:off x="4754880" y="1965960"/>
            <a:ext cx="3749040" cy="2395728"/>
          </a:xfrm>
          <a:prstGeom prst="roundRect">
            <a:avLst>
              <a:gd name="adj" fmla="val 6870"/>
            </a:avLst>
          </a:prstGeom>
          <a:solidFill>
            <a:srgbClr val="3EE0CF"/>
          </a:solidFill>
          <a:ln/>
          <a:effectLst>
            <a:outerShdw sx="100000" sy="100000" kx="0" ky="0" algn="bl" rotWithShape="0" blurRad="127000" dist="50800" dir="5400000">
              <a:srgbClr val="000000">
                <a:alpha val="20000"/>
              </a:srgbClr>
            </a:outerShdw>
          </a:effectLst>
        </p:spPr>
        <p:txBody>
          <a:bodyPr/>
          <a:p/>
        </p:txBody>
      </p:sp>
      <p:sp>
        <p:nvSpPr>
          <p:cNvPr id="11" name="Text 9"/>
          <p:cNvSpPr/>
          <p:nvPr/>
        </p:nvSpPr>
        <p:spPr>
          <a:xfrm>
            <a:off x="4754880" y="1627632"/>
            <a:ext cx="3749040" cy="1965960"/>
          </a:xfrm>
          <a:prstGeom prst="rect">
            <a:avLst/>
          </a:prstGeom>
          <a:noFill/>
          <a:ln/>
        </p:spPr>
        <p:txBody>
          <a:bodyPr wrap="square" rtlCol="0" anchor="t"/>
          <a:lstStyle/>
          <a:p>
            <a:pPr algn="ctr" indent="0" marL="0">
              <a:buNone/>
            </a:pPr>
            <a:r>
              <a:rPr lang="en-US" sz="15000" dirty="0">
                <a:solidFill>
                  <a:srgbClr val="000000"/>
                </a:solidFill>
              </a:rPr>
              <a:t>🌿</a:t>
            </a:r>
            <a:endParaRPr lang="en-US" sz="15000" dirty="0"/>
          </a:p>
        </p:txBody>
      </p:sp>
      <p:sp>
        <p:nvSpPr>
          <p:cNvPr id="12" name="Text 10"/>
          <p:cNvSpPr/>
          <p:nvPr/>
        </p:nvSpPr>
        <p:spPr>
          <a:xfrm>
            <a:off x="4754880" y="3611880"/>
            <a:ext cx="3749040" cy="548640"/>
          </a:xfrm>
          <a:prstGeom prst="rect">
            <a:avLst/>
          </a:prstGeom>
          <a:noFill/>
          <a:ln/>
        </p:spPr>
        <p:txBody>
          <a:bodyPr wrap="square" rtlCol="0" anchor="ctr"/>
          <a:lstStyle/>
          <a:p>
            <a:pPr algn="ctr" indent="0" marL="0">
              <a:buNone/>
            </a:pPr>
            <a:r>
              <a:rPr lang="en-US" sz="4200" dirty="0">
                <a:solidFill>
                  <a:srgbClr val="241F4E"/>
                </a:solidFill>
                <a:latin typeface="Arial Rounded MT Bold" pitchFamily="34" charset="0"/>
                <a:ea typeface="Arial Rounded MT Bold" pitchFamily="34" charset="-122"/>
                <a:cs typeface="Arial Rounded MT Bold" pitchFamily="34" charset="-120"/>
              </a:rPr>
              <a:t>vine</a:t>
            </a:r>
            <a:endParaRPr lang="en-US" sz="4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Murray Cohen</dc:creator>
  <cp:lastModifiedBy>Murray Cohen</cp:lastModifiedBy>
  <cp:revision>1</cp:revision>
  <dcterms:created xsi:type="dcterms:W3CDTF">2026-06-13T00:24:33Z</dcterms:created>
  <dcterms:modified xsi:type="dcterms:W3CDTF">2026-06-13T00:24:33Z</dcterms:modified>
</cp:coreProperties>
</file>