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Funny Sounds — Day 8 bonus deck. Ten minimal pairs as absurd pictures. Show the picture, let them laugh, THEN say both words slowly. The laugh is what makes the sound stick.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Tricky vowels. cup = uh, short and relaxed, from the chest. cop = ah, open your mouth wide.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Tricky vowels. knot = ah, open wide. nut = uh, relaxed. The K in knot is silent.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Fast review. Say each pair. Students repeat. Ask: which picture do you remember?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 / SH. Point at the price tag. 'The sheep is cheap!' Let them laugh, then say both words slowly. cheap = tongue tip, quick puff. sheep = long shhh.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 / SH. This is the gag from class — pretend to bite your own shoe. chew = ch-ch, fast. shoe = shhh, long.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 / SH. You chop food. You shop for food. Very different!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 / SH. A chip is small. You eat it. A ship is big. It sails.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 / V. wet = round lips, no teeth. vet = teeth on lip, buzz. Show your mouth on the camera.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 / V. wine = you drink it. vine = it grows. Watch my mouth.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 / Z. ice = sss, quiet, no voice. eyes = zzz, buzzy. Put your hand on your throat and feel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 / Z. bus = sss. buzz = zzz, like a bee. Feel your throat.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502920"/>
            <a:ext cx="9144000" cy="41148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>
                <a:solidFill>
                  <a:srgbClr val="FF5D5D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0" y="1234440"/>
            <a:ext cx="9144000" cy="100584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6600" b="1">
                <a:solidFill>
                  <a:srgbClr val="241F4E"/>
                </a:solidFill>
                <a:latin typeface="Arial Rounded MT Bold"/>
              </a:rPr>
              <a:t>Funny Sounds!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2377440"/>
            <a:ext cx="9144000" cy="54864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Two words. One little sound. 😄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34640" y="3246120"/>
            <a:ext cx="3474720" cy="566928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Listen and laugh!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0" y="4160520"/>
            <a:ext cx="9144000" cy="36576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5D5D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A cop in a cup!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c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cup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cop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A nut in a knot!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kn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knot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nut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REVIEW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56692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200" b="1">
                <a:solidFill>
                  <a:srgbClr val="241F4E"/>
                </a:solidFill>
                <a:latin typeface="Arial Rounded MT Bold"/>
              </a:rPr>
              <a:t>⭐ Say them again with me!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481328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cheap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468880" y="1481328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sheep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92040" y="1481328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chew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12279" y="1481328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shoe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139696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chop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68880" y="2139696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shop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92040" y="2139696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chip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12279" y="2139696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ship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2798064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wet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68880" y="2798064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vet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892040" y="2798064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wine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12279" y="2798064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vine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456432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ice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468880" y="3456432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eyes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892040" y="3456432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bus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12279" y="3456432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buzz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114800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cup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468880" y="4114800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cop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892040" y="4114800"/>
            <a:ext cx="1828800" cy="53035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knot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12279" y="4114800"/>
            <a:ext cx="1828800" cy="53035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nut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The sheep is cheap!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shee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cheap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sheep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Don't chew your shoe!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sho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chew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shoe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Chop at the shop!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sh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chop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shop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A chip is not a ship!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sh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chip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ship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The wet vet!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v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wet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vet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Wine on a vine!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v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wine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vine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Ice eyes!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ey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ice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eyes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FFF9EF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FUNNY!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804672"/>
            <a:ext cx="9144000" cy="60350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The bus can buzz!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34387" y="1353312"/>
            <a:ext cx="4475226" cy="257860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00" b="1">
                <a:solidFill>
                  <a:srgbClr val="FFFFFF"/>
                </a:solidFill>
                <a:latin typeface="Arial Rounded MT Bold"/>
              </a:rPr>
              <a:t/>
            </a:r>
          </a:p>
        </p:txBody>
      </p:sp>
      <p:pic>
        <p:nvPicPr>
          <p:cNvPr id="6" name="Picture 5" descr="buzz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7" y="1444752"/>
            <a:ext cx="4292346" cy="239572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60120" y="4005072"/>
            <a:ext cx="3291840" cy="713232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bus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4005072"/>
            <a:ext cx="3291840" cy="713232"/>
          </a:xfrm>
          <a:prstGeom prst="roundRect">
            <a:avLst/>
          </a:prstGeom>
          <a:solidFill>
            <a:srgbClr val="3EE0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buzz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