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'One small sound — a whole new meaning. Vet… wet. Bus… buzz. Listen close!'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'My dog needs the VET' — V buzzes, teeth on the lip. 'My dog is all WET' — W rounds, NO teeth. Mirror check. Hear-and-choose: vet / wet — students show teeth-on-lip or round lips. Answers as you call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'Is it CHEAP?' — CH pops. 'Look — a SHEEP!' — SH is soft, shhh like quiet. Circle: 'Is the sheep cheap? Ha!' Hear-and-choose: cheap / sheep.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'Can I have some ICE?' — quiet hiss, sss. 'Close your EYES.' — throat buzz, zzz. Touch your throat to feel the buzz. Circle: 'Ice in your eyes? No! Ice in your DRINK.'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'I'm waiting for the BUS' — S hisses. 'I hear a BUZZ!' — Z buzzes like the bee. Touch the throat. Hear-and-choose: bus / buzz. Answers as you call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'Can I VOTE here?' — V buzzes, teeth on lip. 'We took a BOAT.' — B pops. Mirror check. Keep it light: 'Vote on a boat? Only if the boat is in LA!'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Celebrate. 'Very good! Is it cheap?' Their ears caught every small sound today. Homework beat: 'Listen for ONE pair today — bus/buzz, cheap/sheep. Tell me tomorrow.'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One small sound — a whole new meaning!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83280" y="3886200"/>
            <a:ext cx="23774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Real talk!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vet or wet?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My dog needs the </a:t>
            </a:r>
            <a:r>
              <a:rPr sz="2200" b="1">
                <a:solidFill>
                  <a:srgbClr val="FF5D5D"/>
                </a:solidFill>
                <a:latin typeface="Arial Rounded MT Bold"/>
              </a:rPr>
              <a:t>VET</a:t>
            </a:r>
            <a:r>
              <a:rPr sz="22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My dog is all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WET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76322" y="4297680"/>
            <a:ext cx="3991356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V buzzes · W rounds — no teeth!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cheap or sheep?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🛒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Is it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CHEAP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Look — a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SHEEP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154679" y="4297680"/>
            <a:ext cx="283464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CH pops · SH is soft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ice or eyes?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Can I have some </a:t>
            </a:r>
            <a:r>
              <a:rPr sz="2200" b="1">
                <a:solidFill>
                  <a:srgbClr val="FF5D5D"/>
                </a:solidFill>
                <a:latin typeface="Arial Rounded MT Bold"/>
              </a:rPr>
              <a:t>ICE</a:t>
            </a:r>
            <a:r>
              <a:rPr sz="2200" b="1">
                <a:solidFill>
                  <a:srgbClr val="241F4E"/>
                </a:solidFill>
                <a:latin typeface="Arial Rounded MT Bold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Close your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EYES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44368" y="4297680"/>
            <a:ext cx="3255264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quiet hiss · throat buzz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bus or buzz?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I'm waiting for the </a:t>
            </a:r>
            <a:r>
              <a:rPr sz="2200" b="1">
                <a:solidFill>
                  <a:srgbClr val="FF5D5D"/>
                </a:solidFill>
                <a:latin typeface="Arial Rounded MT Bold"/>
              </a:rPr>
              <a:t>BUS</a:t>
            </a:r>
            <a:r>
              <a:rPr sz="22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I hear a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BUZZ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7258" y="4297680"/>
            <a:ext cx="2729484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 hisses · Z buzzes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vote or boat?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🗳️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Can I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VOTE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 here?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We took a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BOAT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91840" y="4297680"/>
            <a:ext cx="25603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V buzzes · B pops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Listen for the sound!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“Very good!”  ·  “Is it cheap?”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39212" y="3886200"/>
            <a:ext cx="3465576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Beautiful work today! 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