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71" r:id="rId2"/>
    <p:sldId id="258" r:id="rId4"/>
    <p:sldId id="259" r:id="rId5"/>
    <p:sldId id="260" r:id="rId6"/>
    <p:sldId id="261" r:id="rId7"/>
    <p:sldId id="262" r:id="rId8"/>
    <p:sldId id="263" r:id="rId9"/>
    <p:sldId id="264" r:id="rId10"/>
    <p:sldId id="269" r:id="rId11"/>
    <p:sldId id="265" r:id="rId12"/>
    <p:sldId id="266" r:id="rId13"/>
    <p:sldId id="267" r:id="rId14"/>
    <p:sldId id="268"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snapToObjects="1">
      <p:cViewPr varScale="1">
        <p:scale>
          <a:sx n="120" d="100"/>
          <a:sy n="120" d="100"/>
        </p:scale>
        <p:origin x="1944" y="1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9.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23851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Welcome back. This is intonation — the music of English. Your voice doesn't stay flat; it goes UP and it goes DOWN, like a melody. That music carries your meaning. I'll model each phrase, exaggerating the up and down, then you'll try it. Let's sing a little.</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3" name="Notes Placeholder 2"/>
          <p:cNvSpPr>
            <a:spLocks noGrp="1"/>
          </p:cNvSpPr>
          <p:nvPr>
            <p:ph type="body" sz="quarter" idx="3"/>
          </p:nvPr>
        </p:nvSpPr>
        <p:spPr/>
        <p:txBody>
          <a:bodyPr/>
          <a:lstStyle/>
          <a:p>
            <a:r>
              <a:t>🎙️ SCRIPT — read aloud:</a:t>
            </a:r>
          </a:p>
          <a:p/>
          <a:p>
            <a:r>
              <a:t>Here's another phrase with its own melody. Listen to my voice rise and fall. (voice goes up, then down) Now say it with me, nice and exaggerated. (pause) Let your voice move. Good.</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a:p/>
          <a:p>
            <a:r>
              <a:t>NOW YOUR TURN — 🎙️ SCRIPT — read aloud:</a:t>
            </a:r>
          </a:p>
          <a:p/>
          <a:p>
            <a:r>
              <a:t>Your turn — say it right along with me, three times, with a big mouth. Ready? (pause) Again. (pause) One more. (pause) Beautiful. Your voice is making music now.</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a:p/>
          <a:p>
            <a:r>
              <a:t>NOW YOUR TURN — 🎙️ SCRIPT — read aloud:</a:t>
            </a:r>
          </a:p>
          <a:p/>
          <a:p>
            <a:r>
              <a:t>Last one — your turn. Say it with me three times, big mouth, big melody. Ready? (pause) Again. (pause) One more. (pause) Wonderful. You've got the music of English now. Next, we'll use your voice to FIX misunderstandings. See you there.</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a:p/>
          <a:p>
            <a:r>
              <a:t>NOW YOUR TURN — 🎙️ SCRIPT — read aloud:</a:t>
            </a:r>
          </a:p>
          <a:p/>
          <a:p>
            <a:r>
              <a:t>Your turn — say it right along with me, three times, with a big mouth. Ready? (pause) Again. (pause) One more. (pause) Beautiful. Your voice is making music now.</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a:p/>
          <a:p>
            <a:r>
              <a:t>NOW YOUR TURN — 🎙️ SCRIPT — read aloud:</a:t>
            </a:r>
          </a:p>
          <a:p/>
          <a:p>
            <a:r>
              <a:t>Your turn — say it right along with me, three times, with a big mouth. Ready? (pause) Again. (pause) One more. (pause) Beautiful. Your voice is making music now.</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a:p/>
          <a:p>
            <a:r>
              <a:t>NOW YOUR TURN — 🎙️ SCRIPT — read aloud:</a:t>
            </a:r>
          </a:p>
          <a:p/>
          <a:p>
            <a:r>
              <a:t>Your turn — say it right along with me, three times, with a big mouth. Ready? (pause) Again. (pause) One more. (pause) Beautiful. Your voice is making music now.</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 SCRIPT — read aloud:</a:t>
            </a:r>
          </a:p>
          <a:p/>
          <a:p>
            <a:r>
              <a:t>Here's a phrase with melody. Listen as my voice rises and falls — I'll conduct it with my hand like a song. (voice goes up, then down) Hear the music? Say it with me, big and exaggerated. (pause) Don't be flat — let your voice dance. Good.</a:t>
            </a:r>
          </a:p>
          <a:p/>
          <a:p>
            <a:r>
              <a:t>NOW YOUR TURN — 🎙️ SCRIPT — read aloud:</a:t>
            </a:r>
          </a:p>
          <a:p/>
          <a:p>
            <a:r>
              <a:t>Your turn — say it right along with me, three times, with a big mouth. Ready? (pause) Again. (pause) One more. (pause) Beautiful. Your voice is making music now.</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6/12/26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6/12/26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6/12/26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6/12/26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6/12/26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6/12/26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3.jpeg"/><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1" Type="http://schemas.microsoft.com/office/2007/relationships/media" Target="../media/media5.mp4"/><Relationship Id="rId2" Type="http://schemas.openxmlformats.org/officeDocument/2006/relationships/video" Target="../media/media5.mp4"/><Relationship Id="rId3" Type="http://schemas.openxmlformats.org/officeDocument/2006/relationships/slideLayout" Target="../slideLayouts/slideLayout7.xml"/><Relationship Id="rId4" Type="http://schemas.openxmlformats.org/officeDocument/2006/relationships/notesSlide" Target="../notesSlides/notesSlide12.xml"/><Relationship Id="rId5" Type="http://schemas.openxmlformats.org/officeDocument/2006/relationships/image" Target="../media/image15.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2.jpeg"/></Relationships>
</file>

<file path=ppt/slides/_rels/slide13.xml.rels><?xml version='1.0' encoding='UTF-8' standalone='yes'?>
<Relationships xmlns="http://schemas.openxmlformats.org/package/2006/relationships"><Relationship Id="rId1" Type="http://schemas.microsoft.com/office/2007/relationships/media" Target="../media/media6.mp4"/><Relationship Id="rId2" Type="http://schemas.openxmlformats.org/officeDocument/2006/relationships/video" Target="../media/media6.mp4"/><Relationship Id="rId3" Type="http://schemas.openxmlformats.org/officeDocument/2006/relationships/slideLayout" Target="../slideLayouts/slideLayout7.xml"/><Relationship Id="rId4" Type="http://schemas.openxmlformats.org/officeDocument/2006/relationships/notesSlide" Target="../notesSlides/notesSlide14.xml"/><Relationship Id="rId5"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1.jpeg"/><Relationship Id="rId4" Type="http://schemas.openxmlformats.org/officeDocument/2006/relationships/image" Target="../media/image2.jpeg"/><Relationship Id="rId5" Type="http://schemas.openxmlformats.org/officeDocument/2006/relationships/image" Target="../media/image12.jpeg"/></Relationships>
</file>

<file path=ppt/slides/_rels/slide3.xml.rels><?xml version='1.0' encoding='UTF-8' standalone='yes'?>
<Relationships xmlns="http://schemas.openxmlformats.org/package/2006/relationships"><Relationship Id="rId1" Type="http://schemas.microsoft.com/office/2007/relationships/media" Target="../media/media1.mp4"/><Relationship Id="rId2" Type="http://schemas.openxmlformats.org/officeDocument/2006/relationships/video" Target="../media/media1.mp4"/><Relationship Id="rId3" Type="http://schemas.openxmlformats.org/officeDocument/2006/relationships/slideLayout" Target="../slideLayouts/slideLayout7.xml"/><Relationship Id="rId4" Type="http://schemas.openxmlformats.org/officeDocument/2006/relationships/notesSlide" Target="../notesSlides/notesSlide4.xml"/><Relationship Id="rId5" Type="http://schemas.openxmlformats.org/officeDocument/2006/relationships/image" Target="../media/image3.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 Id="rId3" Type="http://schemas.openxmlformats.org/officeDocument/2006/relationships/image" Target="../media/image4.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1" Type="http://schemas.microsoft.com/office/2007/relationships/media" Target="../media/media2.mp4"/><Relationship Id="rId2" Type="http://schemas.openxmlformats.org/officeDocument/2006/relationships/video" Target="../media/media2.mp4"/><Relationship Id="rId3" Type="http://schemas.openxmlformats.org/officeDocument/2006/relationships/slideLayout" Target="../slideLayouts/slideLayout7.xml"/><Relationship Id="rId4" Type="http://schemas.openxmlformats.org/officeDocument/2006/relationships/notesSlide" Target="../notesSlides/notesSlide6.xml"/><Relationship Id="rId5" Type="http://schemas.openxmlformats.org/officeDocument/2006/relationships/image" Target="../media/image6.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 Id="rId3" Type="http://schemas.openxmlformats.org/officeDocument/2006/relationships/image" Target="../media/image7.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1" Type="http://schemas.microsoft.com/office/2007/relationships/media" Target="../media/media3.mp4"/><Relationship Id="rId2" Type="http://schemas.openxmlformats.org/officeDocument/2006/relationships/video" Target="../media/media3.mp4"/><Relationship Id="rId3" Type="http://schemas.openxmlformats.org/officeDocument/2006/relationships/slideLayout" Target="../slideLayouts/slideLayout7.xml"/><Relationship Id="rId4" Type="http://schemas.openxmlformats.org/officeDocument/2006/relationships/notesSlide" Target="../notesSlides/notesSlide8.xml"/><Relationship Id="rId5" Type="http://schemas.openxmlformats.org/officeDocument/2006/relationships/image" Target="../media/image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20.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microsoft.com/office/2007/relationships/media" Target="../media/media4.mp4"/><Relationship Id="rId4" Type="http://schemas.openxmlformats.org/officeDocument/2006/relationships/video" Target="../media/media4.mp4"/><Relationship Id="rId5"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16133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0" y="1097280"/>
            <a:ext cx="9144000" cy="381000"/>
          </a:xfrm>
          <a:prstGeom prst="rect">
            <a:avLst/>
          </a:prstGeom>
          <a:noFill/>
        </p:spPr>
        <p:txBody>
          <a:bodyPr wrap="none">
            <a:spAutoFit/>
          </a:bodyPr>
          <a:lstStyle/>
          <a:p>
            <a:pPr algn="ctr"/>
            <a:r>
              <a:rPr sz="1500" b="1">
                <a:solidFill>
                  <a:srgbClr val="FFD23F"/>
                </a:solidFill>
                <a:latin typeface="Arial Rounded MT Bold"/>
              </a:rPr>
              <a:t>M U R R A Y ' S   E N G L I S H</a:t>
            </a:r>
          </a:p>
        </p:txBody>
      </p:sp>
      <p:sp>
        <p:nvSpPr>
          <p:cNvPr id="4" name="TextBox 3"/>
          <p:cNvSpPr txBox="1"/>
          <p:nvPr/>
        </p:nvSpPr>
        <p:spPr>
          <a:xfrm>
            <a:off x="0" y="1920240"/>
            <a:ext cx="9144000" cy="1117600"/>
          </a:xfrm>
          <a:prstGeom prst="rect">
            <a:avLst/>
          </a:prstGeom>
          <a:noFill/>
        </p:spPr>
        <p:txBody>
          <a:bodyPr wrap="none">
            <a:spAutoFit/>
          </a:bodyPr>
          <a:lstStyle/>
          <a:p>
            <a:pPr algn="ctr"/>
            <a:r>
              <a:rPr sz="4400" b="1">
                <a:solidFill>
                  <a:srgbClr val="FFFFFF"/>
                </a:solidFill>
                <a:latin typeface="Arial Rounded MT Bold"/>
              </a:rPr>
              <a:t>Intonation — the Music!</a:t>
            </a:r>
          </a:p>
        </p:txBody>
      </p:sp>
      <p:sp>
        <p:nvSpPr>
          <p:cNvPr id="5" name="TextBox 4"/>
          <p:cNvSpPr txBox="1"/>
          <p:nvPr/>
        </p:nvSpPr>
        <p:spPr>
          <a:xfrm>
            <a:off x="0" y="3429000"/>
            <a:ext cx="9144000" cy="508000"/>
          </a:xfrm>
          <a:prstGeom prst="rect">
            <a:avLst/>
          </a:prstGeom>
          <a:noFill/>
        </p:spPr>
        <p:txBody>
          <a:bodyPr wrap="none">
            <a:spAutoFit/>
          </a:bodyPr>
          <a:lstStyle/>
          <a:p>
            <a:pPr algn="ctr"/>
            <a:r>
              <a:rPr sz="2000" b="0">
                <a:solidFill>
                  <a:srgbClr val="9B8CFF"/>
                </a:solidFill>
                <a:latin typeface="Helvetica Neue"/>
              </a:rPr>
              <a:t>Your voice goes UP ↗ and DOWN ↘</a:t>
            </a:r>
          </a:p>
        </p:txBody>
      </p:sp>
      <p:sp>
        <p:nvSpPr>
          <p:cNvPr id="6" name="Rounded Rectangle 5"/>
          <p:cNvSpPr/>
          <p:nvPr/>
        </p:nvSpPr>
        <p:spPr>
          <a:xfrm>
            <a:off x="3840480" y="4320540"/>
            <a:ext cx="1463040" cy="822960"/>
          </a:xfrm>
          <a:prstGeom prst="roundRect">
            <a:avLst/>
          </a:prstGeom>
          <a:solidFill>
            <a:srgbClr val="FFD23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0" y="4423410"/>
            <a:ext cx="9144000" cy="660400"/>
          </a:xfrm>
          <a:prstGeom prst="rect">
            <a:avLst/>
          </a:prstGeom>
          <a:noFill/>
        </p:spPr>
        <p:txBody>
          <a:bodyPr wrap="none">
            <a:spAutoFit/>
          </a:bodyPr>
          <a:lstStyle/>
          <a:p>
            <a:pPr algn="ctr"/>
            <a:r>
              <a:rPr sz="2600" b="1">
                <a:solidFill>
                  <a:srgbClr val="161339"/>
                </a:solidFill>
                <a:latin typeface="Arial Rounded MT Bold"/>
              </a:rPr>
              <a:t>DAY 10</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610728"/>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343079"/>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Shape 22">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340424"/>
            <a:ext cx="347260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5_guess_what_i_got_you_character.png"/>
          <p:cNvPicPr>
            <a:picLocks noChangeAspect="1"/>
          </p:cNvPicPr>
          <p:nvPr/>
        </p:nvPicPr>
        <p:blipFill>
          <a:blip r:embed="rId3"/>
          <a:stretch>
            <a:fillRect/>
          </a:stretch>
        </p:blipFill>
        <p:spPr>
          <a:xfrm>
            <a:off x="478032" y="1102251"/>
            <a:ext cx="2507401" cy="3756406"/>
          </a:xfrm>
          <a:prstGeom prst="rect">
            <a:avLst/>
          </a:prstGeom>
        </p:spPr>
      </p:pic>
      <p:sp>
        <p:nvSpPr>
          <p:cNvPr id="25" name="Freeform: Shape 24">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1071563"/>
            <a:ext cx="5467663"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5_guess_what_i_got_you_line.png"/>
          <p:cNvPicPr>
            <a:picLocks noChangeAspect="1"/>
          </p:cNvPicPr>
          <p:nvPr/>
        </p:nvPicPr>
        <p:blipFill>
          <a:blip r:embed="rId4"/>
          <a:stretch>
            <a:fillRect/>
          </a:stretch>
        </p:blipFill>
        <p:spPr>
          <a:xfrm>
            <a:off x="4158933" y="2191523"/>
            <a:ext cx="4515547" cy="301412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UESS WHAT I GOT?.mp4">
            <a:hlinkClick r:id="" action="ppaction://media"/>
            <a:extLst>
              <a:ext uri="{FF2B5EF4-FFF2-40B4-BE49-F238E27FC236}">
                <a16:creationId xmlns:a16="http://schemas.microsoft.com/office/drawing/2014/main" id="{64561B79-5431-CC39-420E-2F6286765519}"/>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59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610728"/>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343079"/>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Shape 22">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340424"/>
            <a:ext cx="347260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6_see_you_later_character.png"/>
          <p:cNvPicPr>
            <a:picLocks noChangeAspect="1"/>
          </p:cNvPicPr>
          <p:nvPr/>
        </p:nvPicPr>
        <p:blipFill>
          <a:blip r:embed="rId3"/>
          <a:stretch>
            <a:fillRect/>
          </a:stretch>
        </p:blipFill>
        <p:spPr>
          <a:xfrm>
            <a:off x="478032" y="1102251"/>
            <a:ext cx="2507401" cy="3756406"/>
          </a:xfrm>
          <a:prstGeom prst="rect">
            <a:avLst/>
          </a:prstGeom>
        </p:spPr>
      </p:pic>
      <p:sp>
        <p:nvSpPr>
          <p:cNvPr id="25" name="Freeform: Shape 24">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1071563"/>
            <a:ext cx="5467663"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6" name="Picture 25" descr="see-you-later-falling_s.jpg"/>
          <p:cNvPicPr>
            <a:picLocks noChangeAspect="1"/>
          </p:cNvPicPr>
          <p:nvPr/>
        </p:nvPicPr>
        <p:blipFill>
          <a:blip r:embed="rId5"/>
          <a:stretch>
            <a:fillRect/>
          </a:stretch>
        </p:blipFill>
        <p:spPr>
          <a:xfrm>
            <a:off x="4909643" y="2191522"/>
            <a:ext cx="3014127" cy="301412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SEE YOU LATER.mp4">
            <a:hlinkClick r:id="" action="ppaction://media"/>
            <a:extLst>
              <a:ext uri="{FF2B5EF4-FFF2-40B4-BE49-F238E27FC236}">
                <a16:creationId xmlns:a16="http://schemas.microsoft.com/office/drawing/2014/main" id="{78F8CD7D-419A-0745-DFD2-61FBF8EAD7D2}"/>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36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610728"/>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2"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343079"/>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14" name="Freeform: Shape 13">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340424"/>
            <a:ext cx="347260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1_do_you_like_the_ring_character.png"/>
          <p:cNvPicPr>
            <a:picLocks noChangeAspect="1"/>
          </p:cNvPicPr>
          <p:nvPr/>
        </p:nvPicPr>
        <p:blipFill>
          <a:blip r:embed="rId3"/>
          <a:stretch>
            <a:fillRect/>
          </a:stretch>
        </p:blipFill>
        <p:spPr>
          <a:xfrm>
            <a:off x="478032" y="1102251"/>
            <a:ext cx="2507401" cy="3756406"/>
          </a:xfrm>
          <a:prstGeom prst="rect">
            <a:avLst/>
          </a:prstGeom>
        </p:spPr>
      </p:pic>
      <p:sp>
        <p:nvSpPr>
          <p:cNvPr id="16" name="Freeform: Shape 15">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1071563"/>
            <a:ext cx="5467663"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7" name="Picture 16" descr="image.png"/>
          <p:cNvPicPr>
            <a:picLocks noChangeAspect="1"/>
          </p:cNvPicPr>
          <p:nvPr/>
        </p:nvPicPr>
        <p:blipFill>
          <a:blip r:embed="rId4"/>
          <a:stretch>
            <a:fillRect/>
          </a:stretch>
        </p:blipFill>
        <p:spPr>
          <a:xfrm>
            <a:off x="4909643" y="2693877"/>
            <a:ext cx="3014126" cy="200941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DO YOU LIKE IT?.mp4">
            <a:hlinkClick r:id="" action="ppaction://media"/>
            <a:extLst>
              <a:ext uri="{FF2B5EF4-FFF2-40B4-BE49-F238E27FC236}">
                <a16:creationId xmlns:a16="http://schemas.microsoft.com/office/drawing/2014/main" id="{7FA67D5E-BAF6-05CF-793A-528805B2B841}"/>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25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610728"/>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343079"/>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Shape 22">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340424"/>
            <a:ext cx="347260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2_where_are_my_keys_character.png"/>
          <p:cNvPicPr>
            <a:picLocks noChangeAspect="1"/>
          </p:cNvPicPr>
          <p:nvPr/>
        </p:nvPicPr>
        <p:blipFill>
          <a:blip r:embed="rId3"/>
          <a:stretch>
            <a:fillRect/>
          </a:stretch>
        </p:blipFill>
        <p:spPr>
          <a:xfrm>
            <a:off x="478032" y="1102251"/>
            <a:ext cx="2507401" cy="3756406"/>
          </a:xfrm>
          <a:prstGeom prst="rect">
            <a:avLst/>
          </a:prstGeom>
        </p:spPr>
      </p:pic>
      <p:sp>
        <p:nvSpPr>
          <p:cNvPr id="25" name="Freeform: Shape 24">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1071563"/>
            <a:ext cx="5467663"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2_where_are_my_keys_line.png"/>
          <p:cNvPicPr>
            <a:picLocks noChangeAspect="1"/>
          </p:cNvPicPr>
          <p:nvPr/>
        </p:nvPicPr>
        <p:blipFill>
          <a:blip r:embed="rId4"/>
          <a:stretch>
            <a:fillRect/>
          </a:stretch>
        </p:blipFill>
        <p:spPr>
          <a:xfrm>
            <a:off x="4158933" y="2191523"/>
            <a:ext cx="4515547" cy="3014126"/>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WHERE ARE MY KEYS 17 SECONDS.mp4">
            <a:hlinkClick r:id="" action="ppaction://media"/>
            <a:extLst>
              <a:ext uri="{FF2B5EF4-FFF2-40B4-BE49-F238E27FC236}">
                <a16:creationId xmlns:a16="http://schemas.microsoft.com/office/drawing/2014/main" id="{1549084A-1066-61DD-A3A0-8D6E494FEAC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563336"/>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1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610728"/>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1"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343079"/>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3" name="Freeform: Shape 22">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340424"/>
            <a:ext cx="347260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3_you_did_what_character.png"/>
          <p:cNvPicPr>
            <a:picLocks noChangeAspect="1"/>
          </p:cNvPicPr>
          <p:nvPr/>
        </p:nvPicPr>
        <p:blipFill>
          <a:blip r:embed="rId3"/>
          <a:stretch>
            <a:fillRect/>
          </a:stretch>
        </p:blipFill>
        <p:spPr>
          <a:xfrm>
            <a:off x="478032" y="1102251"/>
            <a:ext cx="2507401" cy="3756406"/>
          </a:xfrm>
          <a:prstGeom prst="rect">
            <a:avLst/>
          </a:prstGeom>
        </p:spPr>
      </p:pic>
      <p:sp>
        <p:nvSpPr>
          <p:cNvPr id="25" name="Freeform: Shape 24">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1071563"/>
            <a:ext cx="5467663"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 name="Picture 2" descr="3_you_did_what_line.png"/>
          <p:cNvPicPr>
            <a:picLocks noChangeAspect="1"/>
          </p:cNvPicPr>
          <p:nvPr/>
        </p:nvPicPr>
        <p:blipFill>
          <a:blip r:embed="rId4"/>
          <a:stretch>
            <a:fillRect/>
          </a:stretch>
        </p:blipFill>
        <p:spPr>
          <a:xfrm>
            <a:off x="4158933" y="1903656"/>
            <a:ext cx="4515547" cy="358985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42713" y="-1142284"/>
            <a:ext cx="68580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125298" y="-161647"/>
            <a:ext cx="4894564"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YOU DID WHAT .mp4">
            <a:hlinkClick r:id="" action="ppaction://media"/>
            <a:extLst>
              <a:ext uri="{FF2B5EF4-FFF2-40B4-BE49-F238E27FC236}">
                <a16:creationId xmlns:a16="http://schemas.microsoft.com/office/drawing/2014/main" id="{84BBB6EB-6059-14F8-35FC-42EAD6AA8B0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857250"/>
            <a:ext cx="9144000" cy="5143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95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A169D286-F4D7-4C8B-A6BD-D05384C7F1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6">
            <a:extLst>
              <a:ext uri="{FF2B5EF4-FFF2-40B4-BE49-F238E27FC236}">
                <a16:creationId xmlns:a16="http://schemas.microsoft.com/office/drawing/2014/main" id="{39E8235E-135E-4261-8F54-2B316E493C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6623" y="610728"/>
            <a:ext cx="569713" cy="5710965"/>
          </a:xfrm>
          <a:custGeom>
            <a:avLst/>
            <a:gdLst>
              <a:gd name="T0" fmla="*/ 414 w 414"/>
              <a:gd name="T1" fmla="*/ 2447 h 2447"/>
              <a:gd name="T2" fmla="*/ 0 w 414"/>
              <a:gd name="T3" fmla="*/ 2247 h 2447"/>
              <a:gd name="T4" fmla="*/ 0 w 414"/>
              <a:gd name="T5" fmla="*/ 0 h 2447"/>
              <a:gd name="T6" fmla="*/ 414 w 414"/>
              <a:gd name="T7" fmla="*/ 200 h 2447"/>
              <a:gd name="T8" fmla="*/ 414 w 414"/>
              <a:gd name="T9" fmla="*/ 2447 h 2447"/>
            </a:gdLst>
            <a:ahLst/>
            <a:cxnLst>
              <a:cxn ang="0">
                <a:pos x="T0" y="T1"/>
              </a:cxn>
              <a:cxn ang="0">
                <a:pos x="T2" y="T3"/>
              </a:cxn>
              <a:cxn ang="0">
                <a:pos x="T4" y="T5"/>
              </a:cxn>
              <a:cxn ang="0">
                <a:pos x="T6" y="T7"/>
              </a:cxn>
              <a:cxn ang="0">
                <a:pos x="T8" y="T9"/>
              </a:cxn>
            </a:cxnLst>
            <a:rect l="0" t="0" r="r" b="b"/>
            <a:pathLst>
              <a:path w="414" h="2447">
                <a:moveTo>
                  <a:pt x="414" y="2447"/>
                </a:moveTo>
                <a:lnTo>
                  <a:pt x="0" y="2247"/>
                </a:lnTo>
                <a:lnTo>
                  <a:pt x="0" y="0"/>
                </a:lnTo>
                <a:lnTo>
                  <a:pt x="414" y="200"/>
                </a:lnTo>
                <a:lnTo>
                  <a:pt x="414" y="2447"/>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2" name="Freeform 7">
            <a:extLst>
              <a:ext uri="{FF2B5EF4-FFF2-40B4-BE49-F238E27FC236}">
                <a16:creationId xmlns:a16="http://schemas.microsoft.com/office/drawing/2014/main" id="{D4ED8EC3-4D57-4620-93CE-4E6661F09A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3108327" y="343079"/>
            <a:ext cx="361991" cy="5521414"/>
          </a:xfrm>
          <a:custGeom>
            <a:avLst/>
            <a:gdLst>
              <a:gd name="T0" fmla="*/ 209 w 209"/>
              <a:gd name="T1" fmla="*/ 2246 h 2358"/>
              <a:gd name="T2" fmla="*/ 0 w 209"/>
              <a:gd name="T3" fmla="*/ 2358 h 2358"/>
              <a:gd name="T4" fmla="*/ 0 w 209"/>
              <a:gd name="T5" fmla="*/ 111 h 2358"/>
              <a:gd name="T6" fmla="*/ 209 w 209"/>
              <a:gd name="T7" fmla="*/ 0 h 2358"/>
              <a:gd name="T8" fmla="*/ 209 w 209"/>
              <a:gd name="T9" fmla="*/ 2246 h 2358"/>
            </a:gdLst>
            <a:ahLst/>
            <a:cxnLst>
              <a:cxn ang="0">
                <a:pos x="T0" y="T1"/>
              </a:cxn>
              <a:cxn ang="0">
                <a:pos x="T2" y="T3"/>
              </a:cxn>
              <a:cxn ang="0">
                <a:pos x="T4" y="T5"/>
              </a:cxn>
              <a:cxn ang="0">
                <a:pos x="T6" y="T7"/>
              </a:cxn>
              <a:cxn ang="0">
                <a:pos x="T8" y="T9"/>
              </a:cxn>
            </a:cxnLst>
            <a:rect l="0" t="0" r="r" b="b"/>
            <a:pathLst>
              <a:path w="209" h="2358">
                <a:moveTo>
                  <a:pt x="209" y="2246"/>
                </a:moveTo>
                <a:lnTo>
                  <a:pt x="0" y="2358"/>
                </a:lnTo>
                <a:lnTo>
                  <a:pt x="0" y="111"/>
                </a:lnTo>
                <a:lnTo>
                  <a:pt x="209" y="0"/>
                </a:lnTo>
                <a:lnTo>
                  <a:pt x="209" y="2246"/>
                </a:lnTo>
                <a:close/>
              </a:path>
            </a:pathLst>
          </a:custGeom>
          <a:solidFill>
            <a:schemeClr val="accent1">
              <a:lumMod val="50000"/>
            </a:schemeClr>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Shape 23">
            <a:extLst>
              <a:ext uri="{FF2B5EF4-FFF2-40B4-BE49-F238E27FC236}">
                <a16:creationId xmlns:a16="http://schemas.microsoft.com/office/drawing/2014/main" id="{83BCB34A-2F40-4F41-8488-A134C1C155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3" y="340424"/>
            <a:ext cx="3472603" cy="5265795"/>
          </a:xfrm>
          <a:custGeom>
            <a:avLst/>
            <a:gdLst>
              <a:gd name="connsiteX0" fmla="*/ 0 w 4630139"/>
              <a:gd name="connsiteY0" fmla="*/ 0 h 5265795"/>
              <a:gd name="connsiteX1" fmla="*/ 4630139 w 4630139"/>
              <a:gd name="connsiteY1" fmla="*/ 0 h 5265795"/>
              <a:gd name="connsiteX2" fmla="*/ 4630139 w 4630139"/>
              <a:gd name="connsiteY2" fmla="*/ 5265795 h 5265795"/>
              <a:gd name="connsiteX3" fmla="*/ 0 w 4630139"/>
              <a:gd name="connsiteY3" fmla="*/ 5265795 h 5265795"/>
            </a:gdLst>
            <a:ahLst/>
            <a:cxnLst>
              <a:cxn ang="0">
                <a:pos x="connsiteX0" y="connsiteY0"/>
              </a:cxn>
              <a:cxn ang="0">
                <a:pos x="connsiteX1" y="connsiteY1"/>
              </a:cxn>
              <a:cxn ang="0">
                <a:pos x="connsiteX2" y="connsiteY2"/>
              </a:cxn>
              <a:cxn ang="0">
                <a:pos x="connsiteX3" y="connsiteY3"/>
              </a:cxn>
            </a:cxnLst>
            <a:rect l="l" t="t" r="r" b="b"/>
            <a:pathLst>
              <a:path w="4630139" h="5265795">
                <a:moveTo>
                  <a:pt x="0" y="0"/>
                </a:moveTo>
                <a:lnTo>
                  <a:pt x="4630139" y="0"/>
                </a:lnTo>
                <a:lnTo>
                  <a:pt x="4630139" y="5265795"/>
                </a:lnTo>
                <a:lnTo>
                  <a:pt x="0" y="5265795"/>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 name="Picture 1" descr="4_are_we_done_yet_character.png"/>
          <p:cNvPicPr>
            <a:picLocks noChangeAspect="1"/>
          </p:cNvPicPr>
          <p:nvPr/>
        </p:nvPicPr>
        <p:blipFill>
          <a:blip r:embed="rId3"/>
          <a:stretch>
            <a:fillRect/>
          </a:stretch>
        </p:blipFill>
        <p:spPr>
          <a:xfrm>
            <a:off x="478032" y="1102251"/>
            <a:ext cx="2507401" cy="3756406"/>
          </a:xfrm>
          <a:prstGeom prst="rect">
            <a:avLst/>
          </a:prstGeom>
        </p:spPr>
      </p:pic>
      <p:sp>
        <p:nvSpPr>
          <p:cNvPr id="26" name="Freeform: Shape 25">
            <a:extLst>
              <a:ext uri="{FF2B5EF4-FFF2-40B4-BE49-F238E27FC236}">
                <a16:creationId xmlns:a16="http://schemas.microsoft.com/office/drawing/2014/main" id="{F78382DC-4207-465E-B379-1E16448AA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76335" y="1071563"/>
            <a:ext cx="5467663" cy="5242298"/>
          </a:xfrm>
          <a:custGeom>
            <a:avLst/>
            <a:gdLst>
              <a:gd name="connsiteX0" fmla="*/ 0 w 7290218"/>
              <a:gd name="connsiteY0" fmla="*/ 0 h 5242298"/>
              <a:gd name="connsiteX1" fmla="*/ 7290218 w 7290218"/>
              <a:gd name="connsiteY1" fmla="*/ 0 h 5242298"/>
              <a:gd name="connsiteX2" fmla="*/ 7290218 w 7290218"/>
              <a:gd name="connsiteY2" fmla="*/ 5242298 h 5242298"/>
              <a:gd name="connsiteX3" fmla="*/ 0 w 7290218"/>
              <a:gd name="connsiteY3" fmla="*/ 5242298 h 5242298"/>
            </a:gdLst>
            <a:ahLst/>
            <a:cxnLst>
              <a:cxn ang="0">
                <a:pos x="connsiteX0" y="connsiteY0"/>
              </a:cxn>
              <a:cxn ang="0">
                <a:pos x="connsiteX1" y="connsiteY1"/>
              </a:cxn>
              <a:cxn ang="0">
                <a:pos x="connsiteX2" y="connsiteY2"/>
              </a:cxn>
              <a:cxn ang="0">
                <a:pos x="connsiteX3" y="connsiteY3"/>
              </a:cxn>
            </a:cxnLst>
            <a:rect l="l" t="t" r="r" b="b"/>
            <a:pathLst>
              <a:path w="7290218" h="5242298">
                <a:moveTo>
                  <a:pt x="0" y="0"/>
                </a:moveTo>
                <a:lnTo>
                  <a:pt x="7290218" y="0"/>
                </a:lnTo>
                <a:lnTo>
                  <a:pt x="7290218" y="5242298"/>
                </a:lnTo>
                <a:lnTo>
                  <a:pt x="0" y="5242298"/>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7" name="Picture 26" descr="are-we-done-yet-flat_s.jpg"/>
          <p:cNvPicPr>
            <a:picLocks noChangeAspect="1"/>
          </p:cNvPicPr>
          <p:nvPr/>
        </p:nvPicPr>
        <p:blipFill>
          <a:blip r:embed="rId5"/>
          <a:stretch>
            <a:fillRect/>
          </a:stretch>
        </p:blipFill>
        <p:spPr>
          <a:xfrm>
            <a:off x="4909643" y="2191523"/>
            <a:ext cx="3014126" cy="3014126"/>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61339"/>
        </a:solidFill>
        <a:effectLst/>
      </p:bgPr>
    </p:bg>
    <p:spTree>
      <p:nvGrpSpPr>
        <p:cNvPr id="1" name=""/>
        <p:cNvGrpSpPr/>
        <p:nvPr/>
      </p:nvGrpSpPr>
      <p:grpSpPr>
        <a:xfrm>
          <a:off x="0" y="0"/>
          <a:ext cx="0" cy="0"/>
          <a:chOff x="0" y="0"/>
          <a:chExt cx="0" cy="0"/>
        </a:xfrm>
      </p:grpSpPr>
      <p:pic>
        <p:nvPicPr>
          <p:cNvPr id="2" name="media4_LATER_tri60.mp4">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5"/>
          <a:stretch>
            <a:fillRect/>
          </a:stretch>
        </p:blipFill>
        <p:spPr>
          <a:xfrm>
            <a:off x="0" y="859536"/>
            <a:ext cx="9144000" cy="5138928"/>
          </a:xfrm>
          <a:prstGeom prst="rect">
            <a:avLst/>
          </a:prstGeom>
        </p:spPr>
      </p:pic>
    </p:spTree>
  </p:cSld>
  <p:clrMapOvr>
    <a:masterClrMapping/>
  </p:clrMapOvr>
  <p:timing>
    <p:tnLst>
      <p:par>
        <p:cTn id="1" dur="indefinite" restart="never" nodeType="tmRoot">
          <p:childTnLst>
            <p:video>
              <p:cMediaNode vol="80000">
                <p:cTn id="2" fill="hold" display="0">
                  <p:stCondLst>
                    <p:cond delay="indefinite"/>
                  </p:stCondLst>
                </p:cTn>
                <p:tgtEl>
                  <p:spTgt spid="2"/>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406</TotalTime>
  <Words>825</Words>
  <Application>Microsoft Macintosh PowerPoint</Application>
  <PresentationFormat>On-screen Show (4:3)</PresentationFormat>
  <Paragraphs>27</Paragraphs>
  <Slides>15</Slides>
  <Notes>14</Notes>
  <HiddenSlides>0</HiddenSlides>
  <MMClips>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 Rounded MT Bold</vt:lpstr>
      <vt:lpstr>Calibri</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Mary Beth Fielder</cp:lastModifiedBy>
  <cp:revision>15</cp:revision>
  <dcterms:created xsi:type="dcterms:W3CDTF">2013-01-27T09:14:16Z</dcterms:created>
  <dcterms:modified xsi:type="dcterms:W3CDTF">2026-06-13T01:21:04Z</dcterms:modified>
  <cp:category/>
</cp:coreProperties>
</file>