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74" r:id="rId25"/>
    <p:sldId id="275" r:id="rId26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.xml"/><Relationship Id="rId26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microsoft.com/office/2007/relationships/media" Target="../media/media1.mp4"/><Relationship Id="rId3" Type="http://schemas.openxmlformats.org/officeDocument/2006/relationships/video" Target="../media/media1.mp4"/><Relationship Id="rId4" Type="http://schemas.openxmlformats.org/officeDocument/2006/relationships/image" Target="../media/image7.jpe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microsoft.com/office/2007/relationships/media" Target="../media/media2.mp4"/><Relationship Id="rId3" Type="http://schemas.openxmlformats.org/officeDocument/2006/relationships/video" Target="../media/media2.mp4"/><Relationship Id="rId4" Type="http://schemas.openxmlformats.org/officeDocument/2006/relationships/image" Target="../media/image8.jpe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5D5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1371600"/>
            <a:ext cx="82296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200" b="1">
                <a:solidFill>
                  <a:srgbClr val="FFFFFF"/>
                </a:solidFill>
              </a:defRPr>
            </a:pPr>
            <a:r>
              <a:t>DAY 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288036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</a:defRPr>
            </a:pPr>
            <a:r>
              <a:t>yesterday's review: Day 10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613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0" y="822960"/>
            <a:ext cx="9144000" cy="381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1440180"/>
            <a:ext cx="9144000" cy="1117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400" b="1">
                <a:solidFill>
                  <a:srgbClr val="FFFFFF"/>
                </a:solidFill>
                <a:latin typeface="Arial Rounded MT Bold"/>
              </a:rPr>
              <a:t>Intonation — the Music!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571750"/>
            <a:ext cx="9144000" cy="50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0">
                <a:solidFill>
                  <a:srgbClr val="9B8CFF"/>
                </a:solidFill>
                <a:latin typeface="Helvetica Neue"/>
              </a:rPr>
              <a:t>Your voice goes UP ↗ and DOWN ↘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840480" y="3240405"/>
            <a:ext cx="1463040" cy="82296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0" y="3317557"/>
            <a:ext cx="9144000" cy="660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1">
                <a:solidFill>
                  <a:srgbClr val="161339"/>
                </a:solidFill>
                <a:latin typeface="Arial Rounded MT Bold"/>
              </a:rPr>
              <a:t>DAY 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169D286-F4D7-4C8B-A6BD-D05384C7F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00" y="0"/>
            <a:ext cx="6856285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39E8235E-135E-4261-8F54-2B316E493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472967" y="458046"/>
            <a:ext cx="427284" cy="4283223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D4ED8EC3-4D57-4620-93CE-4E6661F09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474245" y="257309"/>
            <a:ext cx="271493" cy="4141060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3BCB34A-2F40-4F41-8488-A134C1C15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1287" y="255318"/>
            <a:ext cx="2604452" cy="3949346"/>
          </a:xfrm>
          <a:custGeom>
            <a:avLst/>
            <a:gdLst>
              <a:gd name="connsiteX0" fmla="*/ 0 w 4630139"/>
              <a:gd name="connsiteY0" fmla="*/ 0 h 5265795"/>
              <a:gd name="connsiteX1" fmla="*/ 4630139 w 4630139"/>
              <a:gd name="connsiteY1" fmla="*/ 0 h 5265795"/>
              <a:gd name="connsiteX2" fmla="*/ 4630139 w 4630139"/>
              <a:gd name="connsiteY2" fmla="*/ 5265795 h 5265795"/>
              <a:gd name="connsiteX3" fmla="*/ 0 w 4630139"/>
              <a:gd name="connsiteY3" fmla="*/ 5265795 h 526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0139" h="5265795">
                <a:moveTo>
                  <a:pt x="0" y="0"/>
                </a:moveTo>
                <a:lnTo>
                  <a:pt x="4630139" y="0"/>
                </a:lnTo>
                <a:lnTo>
                  <a:pt x="4630139" y="5265795"/>
                </a:lnTo>
                <a:lnTo>
                  <a:pt x="0" y="52657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78382DC-4207-465E-B379-1E16448AA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00251" y="803672"/>
            <a:ext cx="4100747" cy="3931723"/>
          </a:xfrm>
          <a:custGeom>
            <a:avLst/>
            <a:gdLst>
              <a:gd name="connsiteX0" fmla="*/ 0 w 7290218"/>
              <a:gd name="connsiteY0" fmla="*/ 0 h 5242298"/>
              <a:gd name="connsiteX1" fmla="*/ 7290218 w 7290218"/>
              <a:gd name="connsiteY1" fmla="*/ 0 h 5242298"/>
              <a:gd name="connsiteX2" fmla="*/ 7290218 w 7290218"/>
              <a:gd name="connsiteY2" fmla="*/ 5242298 h 5242298"/>
              <a:gd name="connsiteX3" fmla="*/ 0 w 7290218"/>
              <a:gd name="connsiteY3" fmla="*/ 5242298 h 52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0218" h="5242298">
                <a:moveTo>
                  <a:pt x="0" y="0"/>
                </a:moveTo>
                <a:lnTo>
                  <a:pt x="7290218" y="0"/>
                </a:lnTo>
                <a:lnTo>
                  <a:pt x="7290218" y="5242298"/>
                </a:lnTo>
                <a:lnTo>
                  <a:pt x="0" y="52422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7" name="Picture 16" descr="r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524" y="826688"/>
            <a:ext cx="1880550" cy="2817304"/>
          </a:xfrm>
          <a:prstGeom prst="rect">
            <a:avLst/>
          </a:prstGeom>
        </p:spPr>
      </p:pic>
      <p:pic>
        <p:nvPicPr>
          <p:cNvPr id="18" name="Picture 17" descr="partn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5232" y="2020407"/>
            <a:ext cx="2260594" cy="150706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vid_like.mp4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8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vid_keys.mp4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8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2548785" y="4090091"/>
            <a:ext cx="60959" cy="60959"/>
          </a:xfrm>
          <a:prstGeom prst="ellipse">
            <a:avLst/>
          </a:prstGeom>
          <a:solidFill>
            <a:srgbClr val="FFFFFF">
              <a:alpha val="75000"/>
            </a:srgbClr>
          </a:solidFill>
          <a:ln/>
        </p:spPr>
        <p:txBody>
          <a:bodyPr/>
          <a:p/>
        </p:txBody>
      </p:sp>
      <p:sp>
        <p:nvSpPr>
          <p:cNvPr id="3" name="Shape 1"/>
          <p:cNvSpPr/>
          <p:nvPr/>
        </p:nvSpPr>
        <p:spPr>
          <a:xfrm>
            <a:off x="8322817" y="4291044"/>
            <a:ext cx="65855" cy="65855"/>
          </a:xfrm>
          <a:prstGeom prst="ellipse">
            <a:avLst/>
          </a:prstGeom>
          <a:solidFill>
            <a:srgbClr val="FFFFFF">
              <a:alpha val="43000"/>
            </a:srgbClr>
          </a:solidFill>
          <a:ln/>
        </p:spPr>
        <p:txBody>
          <a:bodyPr/>
          <a:p/>
        </p:txBody>
      </p:sp>
      <p:sp>
        <p:nvSpPr>
          <p:cNvPr id="4" name="Shape 2"/>
          <p:cNvSpPr/>
          <p:nvPr/>
        </p:nvSpPr>
        <p:spPr>
          <a:xfrm>
            <a:off x="212859" y="598106"/>
            <a:ext cx="41971" cy="41971"/>
          </a:xfrm>
          <a:prstGeom prst="ellipse">
            <a:avLst/>
          </a:prstGeom>
          <a:solidFill>
            <a:srgbClr val="FFFFFF">
              <a:alpha val="43000"/>
            </a:srgbClr>
          </a:solidFill>
          <a:ln/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3684993" y="4769748"/>
            <a:ext cx="67645" cy="67645"/>
          </a:xfrm>
          <a:prstGeom prst="ellipse">
            <a:avLst/>
          </a:prstGeom>
          <a:solidFill>
            <a:srgbClr val="FFFFFF">
              <a:alpha val="24000"/>
            </a:srgbClr>
          </a:solidFill>
          <a:ln/>
        </p:spPr>
        <p:txBody>
          <a:bodyPr/>
          <a:p/>
        </p:txBody>
      </p:sp>
      <p:sp>
        <p:nvSpPr>
          <p:cNvPr id="6" name="Shape 4"/>
          <p:cNvSpPr/>
          <p:nvPr/>
        </p:nvSpPr>
        <p:spPr>
          <a:xfrm>
            <a:off x="8613680" y="4678246"/>
            <a:ext cx="32249" cy="32249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7" name="Shape 5"/>
          <p:cNvSpPr/>
          <p:nvPr/>
        </p:nvSpPr>
        <p:spPr>
          <a:xfrm>
            <a:off x="6920552" y="4392654"/>
            <a:ext cx="32559" cy="32559"/>
          </a:xfrm>
          <a:prstGeom prst="ellipse">
            <a:avLst/>
          </a:prstGeom>
          <a:solidFill>
            <a:srgbClr val="FFFFFF">
              <a:alpha val="35000"/>
            </a:srgbClr>
          </a:solidFill>
          <a:ln/>
        </p:spPr>
        <p:txBody>
          <a:bodyPr/>
          <a:p/>
        </p:txBody>
      </p:sp>
      <p:sp>
        <p:nvSpPr>
          <p:cNvPr id="8" name="Shape 6"/>
          <p:cNvSpPr/>
          <p:nvPr/>
        </p:nvSpPr>
        <p:spPr>
          <a:xfrm>
            <a:off x="7204866" y="4688260"/>
            <a:ext cx="38097" cy="38097"/>
          </a:xfrm>
          <a:prstGeom prst="ellipse">
            <a:avLst/>
          </a:prstGeom>
          <a:solidFill>
            <a:srgbClr val="FFFFFF">
              <a:alpha val="68000"/>
            </a:srgbClr>
          </a:solidFill>
          <a:ln/>
        </p:spPr>
        <p:txBody>
          <a:bodyPr/>
          <a:p/>
        </p:txBody>
      </p:sp>
      <p:sp>
        <p:nvSpPr>
          <p:cNvPr id="9" name="Shape 7"/>
          <p:cNvSpPr/>
          <p:nvPr/>
        </p:nvSpPr>
        <p:spPr>
          <a:xfrm>
            <a:off x="727187" y="4686029"/>
            <a:ext cx="71733" cy="71733"/>
          </a:xfrm>
          <a:prstGeom prst="ellipse">
            <a:avLst/>
          </a:prstGeom>
          <a:solidFill>
            <a:srgbClr val="FFFFFF">
              <a:alpha val="63000"/>
            </a:srgbClr>
          </a:solidFill>
          <a:ln/>
        </p:spPr>
        <p:txBody>
          <a:bodyPr/>
          <a:p/>
        </p:txBody>
      </p:sp>
      <p:sp>
        <p:nvSpPr>
          <p:cNvPr id="10" name="Shape 8"/>
          <p:cNvSpPr/>
          <p:nvPr/>
        </p:nvSpPr>
        <p:spPr>
          <a:xfrm>
            <a:off x="452220" y="4682343"/>
            <a:ext cx="44080" cy="44080"/>
          </a:xfrm>
          <a:prstGeom prst="ellipse">
            <a:avLst/>
          </a:prstGeom>
          <a:solidFill>
            <a:srgbClr val="FFFFFF">
              <a:alpha val="67000"/>
            </a:srgbClr>
          </a:solidFill>
          <a:ln/>
        </p:spPr>
        <p:txBody>
          <a:bodyPr/>
          <a:p/>
        </p:txBody>
      </p:sp>
      <p:sp>
        <p:nvSpPr>
          <p:cNvPr id="11" name="Shape 9"/>
          <p:cNvSpPr/>
          <p:nvPr/>
        </p:nvSpPr>
        <p:spPr>
          <a:xfrm>
            <a:off x="4539953" y="128904"/>
            <a:ext cx="58634" cy="58634"/>
          </a:xfrm>
          <a:prstGeom prst="ellipse">
            <a:avLst/>
          </a:prstGeom>
          <a:solidFill>
            <a:srgbClr val="FFFFFF">
              <a:alpha val="28000"/>
            </a:srgbClr>
          </a:solidFill>
          <a:ln/>
        </p:spPr>
        <p:txBody>
          <a:bodyPr/>
          <a:p/>
        </p:txBody>
      </p:sp>
      <p:sp>
        <p:nvSpPr>
          <p:cNvPr id="12" name="Shape 10"/>
          <p:cNvSpPr/>
          <p:nvPr/>
        </p:nvSpPr>
        <p:spPr>
          <a:xfrm>
            <a:off x="8054386" y="4431008"/>
            <a:ext cx="36934" cy="36934"/>
          </a:xfrm>
          <a:prstGeom prst="ellipse">
            <a:avLst/>
          </a:prstGeom>
          <a:solidFill>
            <a:srgbClr val="FFFFFF">
              <a:alpha val="66000"/>
            </a:srgbClr>
          </a:solidFill>
          <a:ln/>
        </p:spPr>
        <p:txBody>
          <a:bodyPr/>
          <a:p/>
        </p:txBody>
      </p:sp>
      <p:sp>
        <p:nvSpPr>
          <p:cNvPr id="13" name="Shape 11"/>
          <p:cNvSpPr/>
          <p:nvPr/>
        </p:nvSpPr>
        <p:spPr>
          <a:xfrm>
            <a:off x="4576017" y="4422499"/>
            <a:ext cx="63292" cy="63292"/>
          </a:xfrm>
          <a:prstGeom prst="ellipse">
            <a:avLst/>
          </a:prstGeom>
          <a:solidFill>
            <a:srgbClr val="FFFFFF">
              <a:alpha val="45000"/>
            </a:srgbClr>
          </a:solidFill>
          <a:ln/>
        </p:spPr>
        <p:txBody>
          <a:bodyPr/>
          <a:p/>
        </p:txBody>
      </p:sp>
      <p:sp>
        <p:nvSpPr>
          <p:cNvPr id="14" name="Shape 12"/>
          <p:cNvSpPr/>
          <p:nvPr/>
        </p:nvSpPr>
        <p:spPr>
          <a:xfrm>
            <a:off x="5066577" y="514420"/>
            <a:ext cx="48233" cy="48233"/>
          </a:xfrm>
          <a:prstGeom prst="ellipse">
            <a:avLst/>
          </a:prstGeom>
          <a:solidFill>
            <a:srgbClr val="FFFFFF">
              <a:alpha val="33000"/>
            </a:srgbClr>
          </a:solidFill>
          <a:ln/>
        </p:spPr>
        <p:txBody>
          <a:bodyPr/>
          <a:p/>
        </p:txBody>
      </p:sp>
      <p:sp>
        <p:nvSpPr>
          <p:cNvPr id="15" name="Shape 13"/>
          <p:cNvSpPr/>
          <p:nvPr/>
        </p:nvSpPr>
        <p:spPr>
          <a:xfrm>
            <a:off x="5951132" y="4427621"/>
            <a:ext cx="46692" cy="46692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p/>
        </p:txBody>
      </p:sp>
      <p:sp>
        <p:nvSpPr>
          <p:cNvPr id="16" name="Shape 14"/>
          <p:cNvSpPr/>
          <p:nvPr/>
        </p:nvSpPr>
        <p:spPr>
          <a:xfrm>
            <a:off x="241860" y="516466"/>
            <a:ext cx="56907" cy="56907"/>
          </a:xfrm>
          <a:prstGeom prst="ellipse">
            <a:avLst/>
          </a:prstGeom>
          <a:solidFill>
            <a:srgbClr val="FFFFFF">
              <a:alpha val="48000"/>
            </a:srgbClr>
          </a:solidFill>
          <a:ln/>
        </p:spPr>
        <p:txBody>
          <a:bodyPr/>
          <a:p/>
        </p:txBody>
      </p:sp>
      <p:sp>
        <p:nvSpPr>
          <p:cNvPr id="17" name="Shape 15"/>
          <p:cNvSpPr/>
          <p:nvPr/>
        </p:nvSpPr>
        <p:spPr>
          <a:xfrm>
            <a:off x="6751455" y="4421222"/>
            <a:ext cx="60458" cy="60458"/>
          </a:xfrm>
          <a:prstGeom prst="ellipse">
            <a:avLst/>
          </a:prstGeom>
          <a:solidFill>
            <a:srgbClr val="FFFFFF">
              <a:alpha val="63000"/>
            </a:srgbClr>
          </a:solidFill>
          <a:ln/>
        </p:spPr>
        <p:txBody>
          <a:bodyPr/>
          <a:p/>
        </p:txBody>
      </p:sp>
      <p:sp>
        <p:nvSpPr>
          <p:cNvPr id="18" name="Shape 16"/>
          <p:cNvSpPr/>
          <p:nvPr/>
        </p:nvSpPr>
        <p:spPr>
          <a:xfrm>
            <a:off x="1348494" y="539120"/>
            <a:ext cx="28162" cy="28162"/>
          </a:xfrm>
          <a:prstGeom prst="ellipse">
            <a:avLst/>
          </a:prstGeom>
          <a:solidFill>
            <a:srgbClr val="FFFFFF">
              <a:alpha val="56000"/>
            </a:srgbClr>
          </a:solidFill>
          <a:ln/>
        </p:spPr>
        <p:txBody>
          <a:bodyPr/>
          <a:p/>
        </p:txBody>
      </p:sp>
      <p:sp>
        <p:nvSpPr>
          <p:cNvPr id="19" name="Shape 17"/>
          <p:cNvSpPr/>
          <p:nvPr/>
        </p:nvSpPr>
        <p:spPr>
          <a:xfrm>
            <a:off x="1172153" y="75754"/>
            <a:ext cx="49239" cy="49239"/>
          </a:xfrm>
          <a:prstGeom prst="ellipse">
            <a:avLst/>
          </a:prstGeom>
          <a:solidFill>
            <a:srgbClr val="FFFFFF">
              <a:alpha val="62000"/>
            </a:srgbClr>
          </a:solidFill>
          <a:ln/>
        </p:spPr>
        <p:txBody>
          <a:bodyPr/>
          <a:p/>
        </p:txBody>
      </p:sp>
      <p:sp>
        <p:nvSpPr>
          <p:cNvPr id="20" name="Shape 18"/>
          <p:cNvSpPr/>
          <p:nvPr/>
        </p:nvSpPr>
        <p:spPr>
          <a:xfrm>
            <a:off x="6588247" y="183515"/>
            <a:ext cx="61361" cy="6136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21" name="Shape 19"/>
          <p:cNvSpPr/>
          <p:nvPr/>
        </p:nvSpPr>
        <p:spPr>
          <a:xfrm>
            <a:off x="1330740" y="4697042"/>
            <a:ext cx="32721" cy="32721"/>
          </a:xfrm>
          <a:prstGeom prst="ellipse">
            <a:avLst/>
          </a:prstGeom>
          <a:solidFill>
            <a:srgbClr val="FFFFFF">
              <a:alpha val="24000"/>
            </a:srgbClr>
          </a:solidFill>
          <a:ln/>
        </p:spPr>
        <p:txBody>
          <a:bodyPr/>
          <a:p/>
        </p:txBody>
      </p:sp>
      <p:sp>
        <p:nvSpPr>
          <p:cNvPr id="22" name="Shape 20"/>
          <p:cNvSpPr/>
          <p:nvPr/>
        </p:nvSpPr>
        <p:spPr>
          <a:xfrm>
            <a:off x="4781291" y="241942"/>
            <a:ext cx="53247" cy="53247"/>
          </a:xfrm>
          <a:prstGeom prst="ellipse">
            <a:avLst/>
          </a:prstGeom>
          <a:solidFill>
            <a:srgbClr val="FFFFFF">
              <a:alpha val="22000"/>
            </a:srgbClr>
          </a:solidFill>
          <a:ln/>
        </p:spPr>
        <p:txBody>
          <a:bodyPr/>
          <a:p/>
        </p:txBody>
      </p:sp>
      <p:sp>
        <p:nvSpPr>
          <p:cNvPr id="23" name="Shape 21"/>
          <p:cNvSpPr/>
          <p:nvPr/>
        </p:nvSpPr>
        <p:spPr>
          <a:xfrm>
            <a:off x="3629225" y="4238670"/>
            <a:ext cx="32395" cy="32395"/>
          </a:xfrm>
          <a:prstGeom prst="ellipse">
            <a:avLst/>
          </a:prstGeom>
          <a:solidFill>
            <a:srgbClr val="FFFFFF">
              <a:alpha val="76000"/>
            </a:srgbClr>
          </a:solidFill>
          <a:ln/>
        </p:spPr>
        <p:txBody>
          <a:bodyPr/>
          <a:p/>
        </p:txBody>
      </p:sp>
      <p:sp>
        <p:nvSpPr>
          <p:cNvPr id="24" name="Shape 22"/>
          <p:cNvSpPr/>
          <p:nvPr/>
        </p:nvSpPr>
        <p:spPr>
          <a:xfrm>
            <a:off x="1413525" y="429960"/>
            <a:ext cx="43886" cy="43886"/>
          </a:xfrm>
          <a:prstGeom prst="ellipse">
            <a:avLst/>
          </a:prstGeom>
          <a:solidFill>
            <a:srgbClr val="FFFFFF">
              <a:alpha val="39000"/>
            </a:srgbClr>
          </a:solidFill>
          <a:ln/>
        </p:spPr>
        <p:txBody>
          <a:bodyPr/>
          <a:p/>
        </p:txBody>
      </p:sp>
      <p:sp>
        <p:nvSpPr>
          <p:cNvPr id="25" name="Shape 23"/>
          <p:cNvSpPr/>
          <p:nvPr/>
        </p:nvSpPr>
        <p:spPr>
          <a:xfrm>
            <a:off x="7855700" y="598363"/>
            <a:ext cx="68288" cy="68288"/>
          </a:xfrm>
          <a:prstGeom prst="ellipse">
            <a:avLst/>
          </a:prstGeom>
          <a:solidFill>
            <a:srgbClr val="FFFFFF">
              <a:alpha val="37000"/>
            </a:srgbClr>
          </a:solidFill>
          <a:ln/>
        </p:spPr>
        <p:txBody>
          <a:bodyPr/>
          <a:p/>
        </p:txBody>
      </p:sp>
      <p:sp>
        <p:nvSpPr>
          <p:cNvPr id="26" name="Shape 24"/>
          <p:cNvSpPr/>
          <p:nvPr/>
        </p:nvSpPr>
        <p:spPr>
          <a:xfrm>
            <a:off x="7997479" y="4689653"/>
            <a:ext cx="34444" cy="34444"/>
          </a:xfrm>
          <a:prstGeom prst="ellipse">
            <a:avLst/>
          </a:prstGeom>
          <a:solidFill>
            <a:srgbClr val="FFFFFF">
              <a:alpha val="62000"/>
            </a:srgbClr>
          </a:solidFill>
          <a:ln/>
        </p:spPr>
        <p:txBody>
          <a:bodyPr/>
          <a:p/>
        </p:txBody>
      </p:sp>
      <p:sp>
        <p:nvSpPr>
          <p:cNvPr id="27" name="Shape 25"/>
          <p:cNvSpPr/>
          <p:nvPr/>
        </p:nvSpPr>
        <p:spPr>
          <a:xfrm>
            <a:off x="5148238" y="4601083"/>
            <a:ext cx="55712" cy="55712"/>
          </a:xfrm>
          <a:prstGeom prst="ellipse">
            <a:avLst/>
          </a:prstGeom>
          <a:solidFill>
            <a:srgbClr val="FFFFFF">
              <a:alpha val="57000"/>
            </a:srgbClr>
          </a:solidFill>
          <a:ln/>
        </p:spPr>
        <p:txBody>
          <a:bodyPr/>
          <a:p/>
        </p:txBody>
      </p:sp>
      <p:sp>
        <p:nvSpPr>
          <p:cNvPr id="28" name="Shape 26"/>
          <p:cNvSpPr/>
          <p:nvPr/>
        </p:nvSpPr>
        <p:spPr>
          <a:xfrm>
            <a:off x="472980" y="4838226"/>
            <a:ext cx="69045" cy="69045"/>
          </a:xfrm>
          <a:prstGeom prst="ellipse">
            <a:avLst/>
          </a:prstGeom>
          <a:solidFill>
            <a:srgbClr val="FFFFFF">
              <a:alpha val="26000"/>
            </a:srgbClr>
          </a:solidFill>
          <a:ln/>
        </p:spPr>
        <p:txBody>
          <a:bodyPr/>
          <a:p/>
        </p:txBody>
      </p:sp>
      <p:sp>
        <p:nvSpPr>
          <p:cNvPr id="29" name="Shape 27"/>
          <p:cNvSpPr/>
          <p:nvPr/>
        </p:nvSpPr>
        <p:spPr>
          <a:xfrm>
            <a:off x="3420126" y="4404318"/>
            <a:ext cx="37530" cy="37530"/>
          </a:xfrm>
          <a:prstGeom prst="ellipse">
            <a:avLst/>
          </a:prstGeom>
          <a:solidFill>
            <a:srgbClr val="FFFFFF">
              <a:alpha val="21000"/>
            </a:srgbClr>
          </a:solidFill>
          <a:ln/>
        </p:spPr>
        <p:txBody>
          <a:bodyPr/>
          <a:p/>
        </p:txBody>
      </p:sp>
      <p:sp>
        <p:nvSpPr>
          <p:cNvPr id="30" name="Shape 28"/>
          <p:cNvSpPr/>
          <p:nvPr/>
        </p:nvSpPr>
        <p:spPr>
          <a:xfrm>
            <a:off x="6498042" y="4455143"/>
            <a:ext cx="58316" cy="58316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p/>
        </p:txBody>
      </p:sp>
      <p:sp>
        <p:nvSpPr>
          <p:cNvPr id="31" name="Shape 29"/>
          <p:cNvSpPr/>
          <p:nvPr/>
        </p:nvSpPr>
        <p:spPr>
          <a:xfrm>
            <a:off x="9376" y="152315"/>
            <a:ext cx="55542" cy="55542"/>
          </a:xfrm>
          <a:prstGeom prst="ellipse">
            <a:avLst/>
          </a:prstGeom>
          <a:solidFill>
            <a:srgbClr val="FFFFFF">
              <a:alpha val="37000"/>
            </a:srgbClr>
          </a:solidFill>
          <a:ln/>
        </p:spPr>
        <p:txBody>
          <a:bodyPr/>
          <a:p/>
        </p:txBody>
      </p:sp>
      <p:sp>
        <p:nvSpPr>
          <p:cNvPr id="32" name="Shape 30"/>
          <p:cNvSpPr/>
          <p:nvPr/>
        </p:nvSpPr>
        <p:spPr>
          <a:xfrm>
            <a:off x="1086228" y="505038"/>
            <a:ext cx="34172" cy="34172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33" name="Shape 31"/>
          <p:cNvSpPr/>
          <p:nvPr/>
        </p:nvSpPr>
        <p:spPr>
          <a:xfrm>
            <a:off x="2097824" y="4177000"/>
            <a:ext cx="59679" cy="59679"/>
          </a:xfrm>
          <a:prstGeom prst="ellipse">
            <a:avLst/>
          </a:prstGeom>
          <a:solidFill>
            <a:srgbClr val="FFFFFF">
              <a:alpha val="53000"/>
            </a:srgbClr>
          </a:solidFill>
          <a:ln/>
        </p:spPr>
        <p:txBody>
          <a:bodyPr/>
          <a:p/>
        </p:txBody>
      </p:sp>
      <p:sp>
        <p:nvSpPr>
          <p:cNvPr id="34" name="Shape 32"/>
          <p:cNvSpPr/>
          <p:nvPr/>
        </p:nvSpPr>
        <p:spPr>
          <a:xfrm>
            <a:off x="4495280" y="4342184"/>
            <a:ext cx="65023" cy="65023"/>
          </a:xfrm>
          <a:prstGeom prst="ellipse">
            <a:avLst/>
          </a:prstGeom>
          <a:solidFill>
            <a:srgbClr val="FFFFFF">
              <a:alpha val="53000"/>
            </a:srgbClr>
          </a:solidFill>
          <a:ln/>
        </p:spPr>
        <p:txBody>
          <a:bodyPr/>
          <a:p/>
        </p:txBody>
      </p:sp>
      <p:sp>
        <p:nvSpPr>
          <p:cNvPr id="35" name="Shape 33"/>
          <p:cNvSpPr/>
          <p:nvPr/>
        </p:nvSpPr>
        <p:spPr>
          <a:xfrm>
            <a:off x="6888552" y="379438"/>
            <a:ext cx="65385" cy="65385"/>
          </a:xfrm>
          <a:prstGeom prst="ellipse">
            <a:avLst/>
          </a:prstGeom>
          <a:solidFill>
            <a:srgbClr val="FFFFFF">
              <a:alpha val="33000"/>
            </a:srgbClr>
          </a:solidFill>
          <a:ln/>
        </p:spPr>
        <p:txBody>
          <a:bodyPr/>
          <a:p/>
        </p:txBody>
      </p:sp>
      <p:sp>
        <p:nvSpPr>
          <p:cNvPr id="36" name="Shape 34"/>
          <p:cNvSpPr/>
          <p:nvPr/>
        </p:nvSpPr>
        <p:spPr>
          <a:xfrm>
            <a:off x="3801774" y="286185"/>
            <a:ext cx="42394" cy="42394"/>
          </a:xfrm>
          <a:prstGeom prst="ellipse">
            <a:avLst/>
          </a:prstGeom>
          <a:solidFill>
            <a:srgbClr val="FFFFFF">
              <a:alpha val="57000"/>
            </a:srgbClr>
          </a:solidFill>
          <a:ln/>
        </p:spPr>
        <p:txBody>
          <a:bodyPr/>
          <a:p/>
        </p:txBody>
      </p:sp>
      <p:sp>
        <p:nvSpPr>
          <p:cNvPr id="37" name="Shape 35"/>
          <p:cNvSpPr/>
          <p:nvPr/>
        </p:nvSpPr>
        <p:spPr>
          <a:xfrm>
            <a:off x="5737518" y="506995"/>
            <a:ext cx="71426" cy="71426"/>
          </a:xfrm>
          <a:prstGeom prst="ellipse">
            <a:avLst/>
          </a:prstGeom>
          <a:solidFill>
            <a:srgbClr val="FFFFFF">
              <a:alpha val="53000"/>
            </a:srgbClr>
          </a:solidFill>
          <a:ln/>
        </p:spPr>
        <p:txBody>
          <a:bodyPr/>
          <a:p/>
        </p:txBody>
      </p:sp>
      <p:sp>
        <p:nvSpPr>
          <p:cNvPr id="38" name="Shape 36"/>
          <p:cNvSpPr/>
          <p:nvPr/>
        </p:nvSpPr>
        <p:spPr>
          <a:xfrm>
            <a:off x="2892457" y="4730520"/>
            <a:ext cx="35347" cy="35347"/>
          </a:xfrm>
          <a:prstGeom prst="ellipse">
            <a:avLst/>
          </a:prstGeom>
          <a:solidFill>
            <a:srgbClr val="FFFFFF">
              <a:alpha val="26000"/>
            </a:srgbClr>
          </a:solidFill>
          <a:ln/>
        </p:spPr>
        <p:txBody>
          <a:bodyPr/>
          <a:p/>
        </p:txBody>
      </p:sp>
      <p:sp>
        <p:nvSpPr>
          <p:cNvPr id="39" name="Shape 37"/>
          <p:cNvSpPr/>
          <p:nvPr/>
        </p:nvSpPr>
        <p:spPr>
          <a:xfrm>
            <a:off x="2446676" y="4427024"/>
            <a:ext cx="53162" cy="53162"/>
          </a:xfrm>
          <a:prstGeom prst="ellipse">
            <a:avLst/>
          </a:prstGeom>
          <a:solidFill>
            <a:srgbClr val="FFFFFF">
              <a:alpha val="58000"/>
            </a:srgbClr>
          </a:solidFill>
          <a:ln/>
        </p:spPr>
        <p:txBody>
          <a:bodyPr/>
          <a:p/>
        </p:txBody>
      </p:sp>
      <p:sp>
        <p:nvSpPr>
          <p:cNvPr id="40" name="Shape 38"/>
          <p:cNvSpPr/>
          <p:nvPr/>
        </p:nvSpPr>
        <p:spPr>
          <a:xfrm>
            <a:off x="7813243" y="565131"/>
            <a:ext cx="54324" cy="54324"/>
          </a:xfrm>
          <a:prstGeom prst="ellipse">
            <a:avLst/>
          </a:prstGeom>
          <a:solidFill>
            <a:srgbClr val="FFFFFF">
              <a:alpha val="61000"/>
            </a:srgbClr>
          </a:solidFill>
          <a:ln/>
        </p:spPr>
        <p:txBody>
          <a:bodyPr/>
          <a:p/>
        </p:txBody>
      </p:sp>
      <p:sp>
        <p:nvSpPr>
          <p:cNvPr id="41" name="Shape 39"/>
          <p:cNvSpPr/>
          <p:nvPr/>
        </p:nvSpPr>
        <p:spPr>
          <a:xfrm>
            <a:off x="5545831" y="133870"/>
            <a:ext cx="34722" cy="34722"/>
          </a:xfrm>
          <a:prstGeom prst="ellipse">
            <a:avLst/>
          </a:prstGeom>
          <a:solidFill>
            <a:srgbClr val="FFFFFF">
              <a:alpha val="23000"/>
            </a:srgbClr>
          </a:solidFill>
          <a:ln/>
        </p:spPr>
        <p:txBody>
          <a:bodyPr/>
          <a:p/>
        </p:txBody>
      </p:sp>
      <p:sp>
        <p:nvSpPr>
          <p:cNvPr id="42" name="Text 40"/>
          <p:cNvSpPr/>
          <p:nvPr/>
        </p:nvSpPr>
        <p:spPr>
          <a:xfrm>
            <a:off x="0" y="86868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spc="400" kern="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 U R R A Y ' S E N G L I S H</a:t>
            </a:r>
            <a:endParaRPr lang="en-US" sz="1500" dirty="0"/>
          </a:p>
        </p:txBody>
      </p:sp>
      <p:sp>
        <p:nvSpPr>
          <p:cNvPr id="43" name="Text 41"/>
          <p:cNvSpPr/>
          <p:nvPr/>
        </p:nvSpPr>
        <p:spPr>
          <a:xfrm>
            <a:off x="0" y="132588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No, a PEN! 🖊️</a:t>
            </a:r>
            <a:endParaRPr lang="en-US" sz="4600" dirty="0"/>
          </a:p>
        </p:txBody>
      </p:sp>
      <p:sp>
        <p:nvSpPr>
          <p:cNvPr id="44" name="Text 42"/>
          <p:cNvSpPr/>
          <p:nvPr/>
        </p:nvSpPr>
        <p:spPr>
          <a:xfrm>
            <a:off x="0" y="246888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9B8C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Fix mistakes with your VOICE</a:t>
            </a:r>
            <a:endParaRPr lang="en-US" sz="2000" dirty="0"/>
          </a:p>
        </p:txBody>
      </p:sp>
      <p:sp>
        <p:nvSpPr>
          <p:cNvPr id="45" name="Shape 43"/>
          <p:cNvSpPr/>
          <p:nvPr/>
        </p:nvSpPr>
        <p:spPr>
          <a:xfrm>
            <a:off x="3749040" y="3200400"/>
            <a:ext cx="1645920" cy="685800"/>
          </a:xfrm>
          <a:prstGeom prst="roundRect">
            <a:avLst>
              <a:gd name="adj" fmla="val 49333"/>
            </a:avLst>
          </a:prstGeom>
          <a:solidFill>
            <a:srgbClr val="FFD23F"/>
          </a:solidFill>
          <a:ln/>
          <a:effectLst>
            <a:outerShdw sx="100000" sy="100000" kx="0" ky="0" algn="bl" rotWithShape="0" blurRad="127000" dist="50800" dir="5400000">
              <a:srgbClr val="000000">
                <a:alpha val="35000"/>
              </a:srgbClr>
            </a:outerShdw>
          </a:effectLst>
        </p:spPr>
        <p:txBody>
          <a:bodyPr/>
          <a:p/>
        </p:txBody>
      </p:sp>
      <p:sp>
        <p:nvSpPr>
          <p:cNvPr id="46" name="Text 44"/>
          <p:cNvSpPr/>
          <p:nvPr/>
        </p:nvSpPr>
        <p:spPr>
          <a:xfrm>
            <a:off x="3749040" y="3200400"/>
            <a:ext cx="1645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10</a:t>
            </a:r>
            <a:endParaRPr lang="en-US" sz="2600" dirty="0"/>
          </a:p>
        </p:txBody>
      </p:sp>
      <p:sp>
        <p:nvSpPr>
          <p:cNvPr id="47" name="Text 45"/>
          <p:cNvSpPr/>
          <p:nvPr/>
        </p:nvSpPr>
        <p:spPr>
          <a:xfrm>
            <a:off x="0" y="461772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murraycohen.com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10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When they hear it wrong…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640080" y="1600200"/>
            <a:ext cx="7863840" cy="960120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 w="38100">
            <a:solidFill>
              <a:srgbClr val="9B8CFF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914400" y="1600200"/>
            <a:ext cx="73152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🗣️ You: I need a pen.</a:t>
            </a:r>
            <a:pPr indent="0" marL="0">
              <a:buNone/>
            </a:pPr>
            <a:r>
              <a:rPr lang="en-US" sz="3000" b="1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/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640080" y="2651760"/>
            <a:ext cx="7863840" cy="960120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 w="38100">
            <a:solidFill>
              <a:srgbClr val="9B8CFF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914400" y="2651760"/>
            <a:ext cx="73152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😕 Them: A pencil?</a:t>
            </a:r>
            <a:pPr indent="0" marL="0">
              <a:buNone/>
            </a:pPr>
            <a:r>
              <a:rPr lang="en-US" sz="3000" b="1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/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640080" y="3703320"/>
            <a:ext cx="7863840" cy="960120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 w="38100">
            <a:solidFill>
              <a:srgbClr val="FF5D5D"/>
            </a:solidFill>
            <a:prstDash val="solid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914400" y="3703320"/>
            <a:ext cx="73152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💪 You: No — a PEN!</a:t>
            </a:r>
            <a:pPr indent="0" marL="0">
              <a:buNone/>
            </a:pPr>
            <a:r>
              <a:rPr lang="en-US" sz="30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/>
            </a:r>
            <a:endParaRPr lang="en-US" sz="1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10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PRACTICE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31520" y="914400"/>
            <a:ext cx="3657600" cy="283464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38100">
            <a:solidFill>
              <a:srgbClr val="C9C4E4"/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731520" y="105156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😕 “a pencil?”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731520" y="1554480"/>
            <a:ext cx="365760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9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✏️</a:t>
            </a:r>
            <a:endParaRPr lang="en-US" sz="9600" dirty="0"/>
          </a:p>
        </p:txBody>
      </p:sp>
      <p:sp>
        <p:nvSpPr>
          <p:cNvPr id="9" name="Text 7"/>
          <p:cNvSpPr/>
          <p:nvPr/>
        </p:nvSpPr>
        <p:spPr>
          <a:xfrm>
            <a:off x="868680" y="1024128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❌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4754880" y="914400"/>
            <a:ext cx="3657600" cy="283464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50800">
            <a:solidFill>
              <a:srgbClr val="FF5D5D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5000"/>
              </a:srgbClr>
            </a:outerShdw>
          </a:effectLst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4754880" y="105156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💪 “No — a PEN!”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754880" y="1554480"/>
            <a:ext cx="365760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9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🖊️</a:t>
            </a:r>
            <a:endParaRPr lang="en-US" sz="9600" dirty="0"/>
          </a:p>
        </p:txBody>
      </p:sp>
      <p:sp>
        <p:nvSpPr>
          <p:cNvPr id="13" name="Text 11"/>
          <p:cNvSpPr/>
          <p:nvPr/>
        </p:nvSpPr>
        <p:spPr>
          <a:xfrm>
            <a:off x="4892040" y="1024128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✅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731520" y="384048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what they heard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754880" y="384048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what you SAID — punch it! 👊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10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PRACTICE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31520" y="914400"/>
            <a:ext cx="3657600" cy="283464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38100">
            <a:solidFill>
              <a:srgbClr val="C9C4E4"/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731520" y="105156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😕 “thirty?”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731520" y="1554480"/>
            <a:ext cx="365760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6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30</a:t>
            </a:r>
            <a:endParaRPr lang="en-US" sz="9600" dirty="0"/>
          </a:p>
        </p:txBody>
      </p:sp>
      <p:sp>
        <p:nvSpPr>
          <p:cNvPr id="9" name="Text 7"/>
          <p:cNvSpPr/>
          <p:nvPr/>
        </p:nvSpPr>
        <p:spPr>
          <a:xfrm>
            <a:off x="868680" y="1024128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❌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4754880" y="914400"/>
            <a:ext cx="3657600" cy="2834640"/>
          </a:xfrm>
          <a:prstGeom prst="roundRect">
            <a:avLst>
              <a:gd name="adj" fmla="val 5806"/>
            </a:avLst>
          </a:prstGeom>
          <a:solidFill>
            <a:srgbClr val="FFFFFF"/>
          </a:solidFill>
          <a:ln w="50800">
            <a:solidFill>
              <a:srgbClr val="FF5D5D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5000"/>
              </a:srgbClr>
            </a:outerShdw>
          </a:effectLst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4754880" y="105156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💪 “No — thirTEEN!”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754880" y="1554480"/>
            <a:ext cx="365760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13</a:t>
            </a:r>
            <a:endParaRPr lang="en-US" sz="9600" dirty="0"/>
          </a:p>
        </p:txBody>
      </p:sp>
      <p:sp>
        <p:nvSpPr>
          <p:cNvPr id="13" name="Text 11"/>
          <p:cNvSpPr/>
          <p:nvPr/>
        </p:nvSpPr>
        <p:spPr>
          <a:xfrm>
            <a:off x="4892040" y="1024128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✅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731520" y="384048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what they heard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754880" y="384048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what you SAID — punch it! 👊</a:t>
            </a:r>
            <a:endParaRPr lang="en-US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2552433" y="761321"/>
            <a:ext cx="51671" cy="51671"/>
          </a:xfrm>
          <a:prstGeom prst="ellipse">
            <a:avLst/>
          </a:prstGeom>
          <a:solidFill>
            <a:srgbClr val="FFFFFF">
              <a:alpha val="29000"/>
            </a:srgbClr>
          </a:solidFill>
          <a:ln/>
        </p:spPr>
        <p:txBody>
          <a:bodyPr/>
          <a:p/>
        </p:txBody>
      </p:sp>
      <p:sp>
        <p:nvSpPr>
          <p:cNvPr id="3" name="Shape 1"/>
          <p:cNvSpPr/>
          <p:nvPr/>
        </p:nvSpPr>
        <p:spPr>
          <a:xfrm>
            <a:off x="3416442" y="4802809"/>
            <a:ext cx="62785" cy="62785"/>
          </a:xfrm>
          <a:prstGeom prst="ellipse">
            <a:avLst/>
          </a:prstGeom>
          <a:solidFill>
            <a:srgbClr val="FFFFFF">
              <a:alpha val="80000"/>
            </a:srgbClr>
          </a:solidFill>
          <a:ln/>
        </p:spPr>
        <p:txBody>
          <a:bodyPr/>
          <a:p/>
        </p:txBody>
      </p:sp>
      <p:sp>
        <p:nvSpPr>
          <p:cNvPr id="4" name="Shape 2"/>
          <p:cNvSpPr/>
          <p:nvPr/>
        </p:nvSpPr>
        <p:spPr>
          <a:xfrm>
            <a:off x="8767879" y="133112"/>
            <a:ext cx="28597" cy="28597"/>
          </a:xfrm>
          <a:prstGeom prst="ellipse">
            <a:avLst/>
          </a:prstGeom>
          <a:solidFill>
            <a:srgbClr val="FFFFFF">
              <a:alpha val="68000"/>
            </a:srgbClr>
          </a:solidFill>
          <a:ln/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4255063" y="4297576"/>
            <a:ext cx="60227" cy="60227"/>
          </a:xfrm>
          <a:prstGeom prst="ellipse">
            <a:avLst/>
          </a:prstGeom>
          <a:solidFill>
            <a:srgbClr val="FFFFFF">
              <a:alpha val="58000"/>
            </a:srgbClr>
          </a:solidFill>
          <a:ln/>
        </p:spPr>
        <p:txBody>
          <a:bodyPr/>
          <a:p/>
        </p:txBody>
      </p:sp>
      <p:sp>
        <p:nvSpPr>
          <p:cNvPr id="6" name="Shape 4"/>
          <p:cNvSpPr/>
          <p:nvPr/>
        </p:nvSpPr>
        <p:spPr>
          <a:xfrm>
            <a:off x="2622560" y="455215"/>
            <a:ext cx="61043" cy="61043"/>
          </a:xfrm>
          <a:prstGeom prst="ellipse">
            <a:avLst/>
          </a:prstGeom>
          <a:solidFill>
            <a:srgbClr val="FFFFFF">
              <a:alpha val="57000"/>
            </a:srgbClr>
          </a:solidFill>
          <a:ln/>
        </p:spPr>
        <p:txBody>
          <a:bodyPr/>
          <a:p/>
        </p:txBody>
      </p:sp>
      <p:sp>
        <p:nvSpPr>
          <p:cNvPr id="7" name="Shape 5"/>
          <p:cNvSpPr/>
          <p:nvPr/>
        </p:nvSpPr>
        <p:spPr>
          <a:xfrm>
            <a:off x="4304146" y="394491"/>
            <a:ext cx="57716" cy="57716"/>
          </a:xfrm>
          <a:prstGeom prst="ellipse">
            <a:avLst/>
          </a:prstGeom>
          <a:solidFill>
            <a:srgbClr val="FFFFFF">
              <a:alpha val="29000"/>
            </a:srgbClr>
          </a:solidFill>
          <a:ln/>
        </p:spPr>
        <p:txBody>
          <a:bodyPr/>
          <a:p/>
        </p:txBody>
      </p:sp>
      <p:sp>
        <p:nvSpPr>
          <p:cNvPr id="8" name="Shape 6"/>
          <p:cNvSpPr/>
          <p:nvPr/>
        </p:nvSpPr>
        <p:spPr>
          <a:xfrm>
            <a:off x="5724448" y="4404576"/>
            <a:ext cx="59581" cy="59581"/>
          </a:xfrm>
          <a:prstGeom prst="ellipse">
            <a:avLst/>
          </a:prstGeom>
          <a:solidFill>
            <a:srgbClr val="FFFFFF">
              <a:alpha val="46000"/>
            </a:srgbClr>
          </a:solidFill>
          <a:ln/>
        </p:spPr>
        <p:txBody>
          <a:bodyPr/>
          <a:p/>
        </p:txBody>
      </p:sp>
      <p:sp>
        <p:nvSpPr>
          <p:cNvPr id="9" name="Shape 7"/>
          <p:cNvSpPr/>
          <p:nvPr/>
        </p:nvSpPr>
        <p:spPr>
          <a:xfrm>
            <a:off x="1972229" y="739434"/>
            <a:ext cx="66552" cy="66552"/>
          </a:xfrm>
          <a:prstGeom prst="ellipse">
            <a:avLst/>
          </a:prstGeom>
          <a:solidFill>
            <a:srgbClr val="FFFFFF">
              <a:alpha val="68000"/>
            </a:srgbClr>
          </a:solidFill>
          <a:ln/>
        </p:spPr>
        <p:txBody>
          <a:bodyPr/>
          <a:p/>
        </p:txBody>
      </p:sp>
      <p:sp>
        <p:nvSpPr>
          <p:cNvPr id="10" name="Shape 8"/>
          <p:cNvSpPr/>
          <p:nvPr/>
        </p:nvSpPr>
        <p:spPr>
          <a:xfrm>
            <a:off x="8021858" y="4434217"/>
            <a:ext cx="55422" cy="55422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p/>
        </p:txBody>
      </p:sp>
      <p:sp>
        <p:nvSpPr>
          <p:cNvPr id="11" name="Shape 9"/>
          <p:cNvSpPr/>
          <p:nvPr/>
        </p:nvSpPr>
        <p:spPr>
          <a:xfrm>
            <a:off x="5577888" y="321220"/>
            <a:ext cx="65384" cy="65384"/>
          </a:xfrm>
          <a:prstGeom prst="ellipse">
            <a:avLst/>
          </a:prstGeom>
          <a:solidFill>
            <a:srgbClr val="FFFFFF">
              <a:alpha val="50000"/>
            </a:srgbClr>
          </a:solidFill>
          <a:ln/>
        </p:spPr>
        <p:txBody>
          <a:bodyPr/>
          <a:p/>
        </p:txBody>
      </p:sp>
      <p:sp>
        <p:nvSpPr>
          <p:cNvPr id="12" name="Shape 10"/>
          <p:cNvSpPr/>
          <p:nvPr/>
        </p:nvSpPr>
        <p:spPr>
          <a:xfrm>
            <a:off x="7863137" y="4397197"/>
            <a:ext cx="38904" cy="38904"/>
          </a:xfrm>
          <a:prstGeom prst="ellipse">
            <a:avLst/>
          </a:prstGeom>
          <a:solidFill>
            <a:srgbClr val="FFFFFF">
              <a:alpha val="69000"/>
            </a:srgbClr>
          </a:solidFill>
          <a:ln/>
        </p:spPr>
        <p:txBody>
          <a:bodyPr/>
          <a:p/>
        </p:txBody>
      </p:sp>
      <p:sp>
        <p:nvSpPr>
          <p:cNvPr id="13" name="Shape 11"/>
          <p:cNvSpPr/>
          <p:nvPr/>
        </p:nvSpPr>
        <p:spPr>
          <a:xfrm>
            <a:off x="7002752" y="625254"/>
            <a:ext cx="48521" cy="48521"/>
          </a:xfrm>
          <a:prstGeom prst="ellipse">
            <a:avLst/>
          </a:prstGeom>
          <a:solidFill>
            <a:srgbClr val="FFFFFF">
              <a:alpha val="53000"/>
            </a:srgbClr>
          </a:solidFill>
          <a:ln/>
        </p:spPr>
        <p:txBody>
          <a:bodyPr/>
          <a:p/>
        </p:txBody>
      </p:sp>
      <p:sp>
        <p:nvSpPr>
          <p:cNvPr id="14" name="Shape 12"/>
          <p:cNvSpPr/>
          <p:nvPr/>
        </p:nvSpPr>
        <p:spPr>
          <a:xfrm>
            <a:off x="1537426" y="291449"/>
            <a:ext cx="33385" cy="33385"/>
          </a:xfrm>
          <a:prstGeom prst="ellipse">
            <a:avLst/>
          </a:prstGeom>
          <a:solidFill>
            <a:srgbClr val="FFFFFF">
              <a:alpha val="56000"/>
            </a:srgbClr>
          </a:solidFill>
          <a:ln/>
        </p:spPr>
        <p:txBody>
          <a:bodyPr/>
          <a:p/>
        </p:txBody>
      </p:sp>
      <p:sp>
        <p:nvSpPr>
          <p:cNvPr id="15" name="Shape 13"/>
          <p:cNvSpPr/>
          <p:nvPr/>
        </p:nvSpPr>
        <p:spPr>
          <a:xfrm>
            <a:off x="5614998" y="658454"/>
            <a:ext cx="40785" cy="40785"/>
          </a:xfrm>
          <a:prstGeom prst="ellipse">
            <a:avLst/>
          </a:prstGeom>
          <a:solidFill>
            <a:srgbClr val="FFFFFF">
              <a:alpha val="42000"/>
            </a:srgbClr>
          </a:solidFill>
          <a:ln/>
        </p:spPr>
        <p:txBody>
          <a:bodyPr/>
          <a:p/>
        </p:txBody>
      </p:sp>
      <p:sp>
        <p:nvSpPr>
          <p:cNvPr id="16" name="Shape 14"/>
          <p:cNvSpPr/>
          <p:nvPr/>
        </p:nvSpPr>
        <p:spPr>
          <a:xfrm>
            <a:off x="6472696" y="4729413"/>
            <a:ext cx="59519" cy="59519"/>
          </a:xfrm>
          <a:prstGeom prst="ellipse">
            <a:avLst/>
          </a:prstGeom>
          <a:solidFill>
            <a:srgbClr val="FFFFFF">
              <a:alpha val="38000"/>
            </a:srgbClr>
          </a:solidFill>
          <a:ln/>
        </p:spPr>
        <p:txBody>
          <a:bodyPr/>
          <a:p/>
        </p:txBody>
      </p:sp>
      <p:sp>
        <p:nvSpPr>
          <p:cNvPr id="17" name="Shape 15"/>
          <p:cNvSpPr/>
          <p:nvPr/>
        </p:nvSpPr>
        <p:spPr>
          <a:xfrm>
            <a:off x="1321308" y="161795"/>
            <a:ext cx="35157" cy="35157"/>
          </a:xfrm>
          <a:prstGeom prst="ellipse">
            <a:avLst/>
          </a:prstGeom>
          <a:solidFill>
            <a:srgbClr val="FFFFFF">
              <a:alpha val="22000"/>
            </a:srgbClr>
          </a:solidFill>
          <a:ln/>
        </p:spPr>
        <p:txBody>
          <a:bodyPr/>
          <a:p/>
        </p:txBody>
      </p:sp>
      <p:sp>
        <p:nvSpPr>
          <p:cNvPr id="18" name="Shape 16"/>
          <p:cNvSpPr/>
          <p:nvPr/>
        </p:nvSpPr>
        <p:spPr>
          <a:xfrm>
            <a:off x="946570" y="4527397"/>
            <a:ext cx="45853" cy="45853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19" name="Shape 17"/>
          <p:cNvSpPr/>
          <p:nvPr/>
        </p:nvSpPr>
        <p:spPr>
          <a:xfrm>
            <a:off x="7118357" y="4071630"/>
            <a:ext cx="32206" cy="32206"/>
          </a:xfrm>
          <a:prstGeom prst="ellipse">
            <a:avLst/>
          </a:prstGeom>
          <a:solidFill>
            <a:srgbClr val="FFFFFF">
              <a:alpha val="64000"/>
            </a:srgbClr>
          </a:solidFill>
          <a:ln/>
        </p:spPr>
        <p:txBody>
          <a:bodyPr/>
          <a:p/>
        </p:txBody>
      </p:sp>
      <p:sp>
        <p:nvSpPr>
          <p:cNvPr id="20" name="Shape 18"/>
          <p:cNvSpPr/>
          <p:nvPr/>
        </p:nvSpPr>
        <p:spPr>
          <a:xfrm>
            <a:off x="2852656" y="4588696"/>
            <a:ext cx="40658" cy="40658"/>
          </a:xfrm>
          <a:prstGeom prst="ellipse">
            <a:avLst/>
          </a:prstGeom>
          <a:solidFill>
            <a:srgbClr val="FFFFFF">
              <a:alpha val="57000"/>
            </a:srgbClr>
          </a:solidFill>
          <a:ln/>
        </p:spPr>
        <p:txBody>
          <a:bodyPr/>
          <a:p/>
        </p:txBody>
      </p:sp>
      <p:sp>
        <p:nvSpPr>
          <p:cNvPr id="21" name="Shape 19"/>
          <p:cNvSpPr/>
          <p:nvPr/>
        </p:nvSpPr>
        <p:spPr>
          <a:xfrm>
            <a:off x="7062153" y="775923"/>
            <a:ext cx="67903" cy="67903"/>
          </a:xfrm>
          <a:prstGeom prst="ellipse">
            <a:avLst/>
          </a:prstGeom>
          <a:solidFill>
            <a:srgbClr val="FFFFFF">
              <a:alpha val="39000"/>
            </a:srgbClr>
          </a:solidFill>
          <a:ln/>
        </p:spPr>
        <p:txBody>
          <a:bodyPr/>
          <a:p/>
        </p:txBody>
      </p:sp>
      <p:sp>
        <p:nvSpPr>
          <p:cNvPr id="22" name="Shape 20"/>
          <p:cNvSpPr/>
          <p:nvPr/>
        </p:nvSpPr>
        <p:spPr>
          <a:xfrm>
            <a:off x="124218" y="4403461"/>
            <a:ext cx="45842" cy="45842"/>
          </a:xfrm>
          <a:prstGeom prst="ellipse">
            <a:avLst/>
          </a:prstGeom>
          <a:solidFill>
            <a:srgbClr val="FFFFFF">
              <a:alpha val="76000"/>
            </a:srgbClr>
          </a:solidFill>
          <a:ln/>
        </p:spPr>
        <p:txBody>
          <a:bodyPr/>
          <a:p/>
        </p:txBody>
      </p:sp>
      <p:sp>
        <p:nvSpPr>
          <p:cNvPr id="23" name="Shape 21"/>
          <p:cNvSpPr/>
          <p:nvPr/>
        </p:nvSpPr>
        <p:spPr>
          <a:xfrm>
            <a:off x="8163288" y="4291509"/>
            <a:ext cx="39183" cy="39183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24" name="Shape 22"/>
          <p:cNvSpPr/>
          <p:nvPr/>
        </p:nvSpPr>
        <p:spPr>
          <a:xfrm>
            <a:off x="6055821" y="661389"/>
            <a:ext cx="54499" cy="54499"/>
          </a:xfrm>
          <a:prstGeom prst="ellipse">
            <a:avLst/>
          </a:prstGeom>
          <a:solidFill>
            <a:srgbClr val="FFFFFF">
              <a:alpha val="28000"/>
            </a:srgbClr>
          </a:solidFill>
          <a:ln/>
        </p:spPr>
        <p:txBody>
          <a:bodyPr/>
          <a:p/>
        </p:txBody>
      </p:sp>
      <p:sp>
        <p:nvSpPr>
          <p:cNvPr id="25" name="Shape 23"/>
          <p:cNvSpPr/>
          <p:nvPr/>
        </p:nvSpPr>
        <p:spPr>
          <a:xfrm>
            <a:off x="5371149" y="4081224"/>
            <a:ext cx="58759" cy="58759"/>
          </a:xfrm>
          <a:prstGeom prst="ellipse">
            <a:avLst/>
          </a:prstGeom>
          <a:solidFill>
            <a:srgbClr val="FFFFFF">
              <a:alpha val="61000"/>
            </a:srgbClr>
          </a:solidFill>
          <a:ln/>
        </p:spPr>
        <p:txBody>
          <a:bodyPr/>
          <a:p/>
        </p:txBody>
      </p:sp>
      <p:sp>
        <p:nvSpPr>
          <p:cNvPr id="26" name="Shape 24"/>
          <p:cNvSpPr/>
          <p:nvPr/>
        </p:nvSpPr>
        <p:spPr>
          <a:xfrm>
            <a:off x="3433168" y="11000"/>
            <a:ext cx="41465" cy="41465"/>
          </a:xfrm>
          <a:prstGeom prst="ellipse">
            <a:avLst/>
          </a:prstGeom>
          <a:solidFill>
            <a:srgbClr val="FFFFFF">
              <a:alpha val="57000"/>
            </a:srgbClr>
          </a:solidFill>
          <a:ln/>
        </p:spPr>
        <p:txBody>
          <a:bodyPr/>
          <a:p/>
        </p:txBody>
      </p:sp>
      <p:sp>
        <p:nvSpPr>
          <p:cNvPr id="27" name="Shape 25"/>
          <p:cNvSpPr/>
          <p:nvPr/>
        </p:nvSpPr>
        <p:spPr>
          <a:xfrm>
            <a:off x="4248795" y="4090613"/>
            <a:ext cx="45603" cy="45603"/>
          </a:xfrm>
          <a:prstGeom prst="ellipse">
            <a:avLst/>
          </a:prstGeom>
          <a:solidFill>
            <a:srgbClr val="FFFFFF">
              <a:alpha val="70000"/>
            </a:srgbClr>
          </a:solidFill>
          <a:ln/>
        </p:spPr>
        <p:txBody>
          <a:bodyPr/>
          <a:p/>
        </p:txBody>
      </p:sp>
      <p:sp>
        <p:nvSpPr>
          <p:cNvPr id="28" name="Shape 26"/>
          <p:cNvSpPr/>
          <p:nvPr/>
        </p:nvSpPr>
        <p:spPr>
          <a:xfrm>
            <a:off x="1444466" y="4449045"/>
            <a:ext cx="49392" cy="49392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  <p:txBody>
          <a:bodyPr/>
          <a:p/>
        </p:txBody>
      </p:sp>
      <p:sp>
        <p:nvSpPr>
          <p:cNvPr id="29" name="Shape 27"/>
          <p:cNvSpPr/>
          <p:nvPr/>
        </p:nvSpPr>
        <p:spPr>
          <a:xfrm>
            <a:off x="7232181" y="4840534"/>
            <a:ext cx="31172" cy="31172"/>
          </a:xfrm>
          <a:prstGeom prst="ellipse">
            <a:avLst/>
          </a:prstGeom>
          <a:solidFill>
            <a:srgbClr val="FFFFFF">
              <a:alpha val="26000"/>
            </a:srgbClr>
          </a:solidFill>
          <a:ln/>
        </p:spPr>
        <p:txBody>
          <a:bodyPr/>
          <a:p/>
        </p:txBody>
      </p:sp>
      <p:sp>
        <p:nvSpPr>
          <p:cNvPr id="30" name="Shape 28"/>
          <p:cNvSpPr/>
          <p:nvPr/>
        </p:nvSpPr>
        <p:spPr>
          <a:xfrm>
            <a:off x="4304058" y="4704872"/>
            <a:ext cx="57640" cy="57640"/>
          </a:xfrm>
          <a:prstGeom prst="ellipse">
            <a:avLst/>
          </a:prstGeom>
          <a:solidFill>
            <a:srgbClr val="FFFFFF">
              <a:alpha val="32000"/>
            </a:srgbClr>
          </a:solidFill>
          <a:ln/>
        </p:spPr>
        <p:txBody>
          <a:bodyPr/>
          <a:p/>
        </p:txBody>
      </p:sp>
      <p:sp>
        <p:nvSpPr>
          <p:cNvPr id="31" name="Shape 29"/>
          <p:cNvSpPr/>
          <p:nvPr/>
        </p:nvSpPr>
        <p:spPr>
          <a:xfrm>
            <a:off x="2878146" y="4731718"/>
            <a:ext cx="70020" cy="70020"/>
          </a:xfrm>
          <a:prstGeom prst="ellipse">
            <a:avLst/>
          </a:prstGeom>
          <a:solidFill>
            <a:srgbClr val="FFFFFF">
              <a:alpha val="29000"/>
            </a:srgbClr>
          </a:solidFill>
          <a:ln/>
        </p:spPr>
        <p:txBody>
          <a:bodyPr/>
          <a:p/>
        </p:txBody>
      </p:sp>
      <p:sp>
        <p:nvSpPr>
          <p:cNvPr id="32" name="Shape 30"/>
          <p:cNvSpPr/>
          <p:nvPr/>
        </p:nvSpPr>
        <p:spPr>
          <a:xfrm>
            <a:off x="7987634" y="463999"/>
            <a:ext cx="31287" cy="31287"/>
          </a:xfrm>
          <a:prstGeom prst="ellipse">
            <a:avLst/>
          </a:prstGeom>
          <a:solidFill>
            <a:srgbClr val="FFFFFF">
              <a:alpha val="50000"/>
            </a:srgbClr>
          </a:solidFill>
          <a:ln/>
        </p:spPr>
        <p:txBody>
          <a:bodyPr/>
          <a:p/>
        </p:txBody>
      </p:sp>
      <p:sp>
        <p:nvSpPr>
          <p:cNvPr id="33" name="Shape 31"/>
          <p:cNvSpPr/>
          <p:nvPr/>
        </p:nvSpPr>
        <p:spPr>
          <a:xfrm>
            <a:off x="6367332" y="178646"/>
            <a:ext cx="57227" cy="57227"/>
          </a:xfrm>
          <a:prstGeom prst="ellipse">
            <a:avLst/>
          </a:prstGeom>
          <a:solidFill>
            <a:srgbClr val="FFFFFF">
              <a:alpha val="46000"/>
            </a:srgbClr>
          </a:solidFill>
          <a:ln/>
        </p:spPr>
        <p:txBody>
          <a:bodyPr/>
          <a:p/>
        </p:txBody>
      </p:sp>
      <p:sp>
        <p:nvSpPr>
          <p:cNvPr id="34" name="Shape 32"/>
          <p:cNvSpPr/>
          <p:nvPr/>
        </p:nvSpPr>
        <p:spPr>
          <a:xfrm>
            <a:off x="4366302" y="770048"/>
            <a:ext cx="54922" cy="54922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35" name="Shape 33"/>
          <p:cNvSpPr/>
          <p:nvPr/>
        </p:nvSpPr>
        <p:spPr>
          <a:xfrm>
            <a:off x="4179713" y="4203429"/>
            <a:ext cx="35758" cy="35758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36" name="Shape 34"/>
          <p:cNvSpPr/>
          <p:nvPr/>
        </p:nvSpPr>
        <p:spPr>
          <a:xfrm>
            <a:off x="3229683" y="4640534"/>
            <a:ext cx="33156" cy="33156"/>
          </a:xfrm>
          <a:prstGeom prst="ellipse">
            <a:avLst/>
          </a:prstGeom>
          <a:solidFill>
            <a:srgbClr val="FFFFFF">
              <a:alpha val="52000"/>
            </a:srgbClr>
          </a:solidFill>
          <a:ln/>
        </p:spPr>
        <p:txBody>
          <a:bodyPr/>
          <a:p/>
        </p:txBody>
      </p:sp>
      <p:sp>
        <p:nvSpPr>
          <p:cNvPr id="37" name="Shape 35"/>
          <p:cNvSpPr/>
          <p:nvPr/>
        </p:nvSpPr>
        <p:spPr>
          <a:xfrm>
            <a:off x="8690298" y="610599"/>
            <a:ext cx="43327" cy="43327"/>
          </a:xfrm>
          <a:prstGeom prst="ellipse">
            <a:avLst/>
          </a:prstGeom>
          <a:solidFill>
            <a:srgbClr val="FFFFFF">
              <a:alpha val="61000"/>
            </a:srgbClr>
          </a:solidFill>
          <a:ln/>
        </p:spPr>
        <p:txBody>
          <a:bodyPr/>
          <a:p/>
        </p:txBody>
      </p:sp>
      <p:sp>
        <p:nvSpPr>
          <p:cNvPr id="38" name="Shape 36"/>
          <p:cNvSpPr/>
          <p:nvPr/>
        </p:nvSpPr>
        <p:spPr>
          <a:xfrm>
            <a:off x="1588933" y="4073614"/>
            <a:ext cx="60176" cy="60176"/>
          </a:xfrm>
          <a:prstGeom prst="ellipse">
            <a:avLst/>
          </a:prstGeom>
          <a:solidFill>
            <a:srgbClr val="FFFFFF">
              <a:alpha val="48000"/>
            </a:srgbClr>
          </a:solidFill>
          <a:ln/>
        </p:spPr>
        <p:txBody>
          <a:bodyPr/>
          <a:p/>
        </p:txBody>
      </p:sp>
      <p:sp>
        <p:nvSpPr>
          <p:cNvPr id="39" name="Shape 37"/>
          <p:cNvSpPr/>
          <p:nvPr/>
        </p:nvSpPr>
        <p:spPr>
          <a:xfrm>
            <a:off x="5166671" y="4605673"/>
            <a:ext cx="44087" cy="44087"/>
          </a:xfrm>
          <a:prstGeom prst="ellipse">
            <a:avLst/>
          </a:prstGeom>
          <a:solidFill>
            <a:srgbClr val="FFFFFF">
              <a:alpha val="22000"/>
            </a:srgbClr>
          </a:solidFill>
          <a:ln/>
        </p:spPr>
        <p:txBody>
          <a:bodyPr/>
          <a:p/>
        </p:txBody>
      </p:sp>
      <p:sp>
        <p:nvSpPr>
          <p:cNvPr id="40" name="Shape 38"/>
          <p:cNvSpPr/>
          <p:nvPr/>
        </p:nvSpPr>
        <p:spPr>
          <a:xfrm>
            <a:off x="5775669" y="94226"/>
            <a:ext cx="43440" cy="43440"/>
          </a:xfrm>
          <a:prstGeom prst="ellipse">
            <a:avLst/>
          </a:prstGeom>
          <a:solidFill>
            <a:srgbClr val="FFFFFF">
              <a:alpha val="73000"/>
            </a:srgbClr>
          </a:solidFill>
          <a:ln/>
        </p:spPr>
        <p:txBody>
          <a:bodyPr/>
          <a:p/>
        </p:txBody>
      </p:sp>
      <p:sp>
        <p:nvSpPr>
          <p:cNvPr id="41" name="Shape 39"/>
          <p:cNvSpPr/>
          <p:nvPr/>
        </p:nvSpPr>
        <p:spPr>
          <a:xfrm>
            <a:off x="4593882" y="589057"/>
            <a:ext cx="60056" cy="60056"/>
          </a:xfrm>
          <a:prstGeom prst="ellipse">
            <a:avLst/>
          </a:prstGeom>
          <a:solidFill>
            <a:srgbClr val="FFFFFF">
              <a:alpha val="22000"/>
            </a:srgbClr>
          </a:solidFill>
          <a:ln/>
        </p:spPr>
        <p:txBody>
          <a:bodyPr/>
          <a:p/>
        </p:txBody>
      </p:sp>
      <p:sp>
        <p:nvSpPr>
          <p:cNvPr id="42" name="Text 40"/>
          <p:cNvSpPr/>
          <p:nvPr/>
        </p:nvSpPr>
        <p:spPr>
          <a:xfrm>
            <a:off x="0" y="86868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spc="400" kern="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 U R R A Y ' S   E N G L I S H</a:t>
            </a:r>
            <a:endParaRPr lang="en-US" sz="1500" dirty="0"/>
          </a:p>
        </p:txBody>
      </p:sp>
      <p:sp>
        <p:nvSpPr>
          <p:cNvPr id="43" name="Text 41"/>
          <p:cNvSpPr/>
          <p:nvPr/>
        </p:nvSpPr>
        <p:spPr>
          <a:xfrm>
            <a:off x="0" y="132588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at the Grocery Store</a:t>
            </a:r>
            <a:endParaRPr lang="en-US" sz="4600" dirty="0"/>
          </a:p>
        </p:txBody>
      </p:sp>
      <p:sp>
        <p:nvSpPr>
          <p:cNvPr id="44" name="Text 42"/>
          <p:cNvSpPr/>
          <p:nvPr/>
        </p:nvSpPr>
        <p:spPr>
          <a:xfrm>
            <a:off x="0" y="246888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9B8C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Eva &amp; Noah shop — fast English in real life 🛒</a:t>
            </a:r>
            <a:endParaRPr lang="en-US" sz="2000" dirty="0"/>
          </a:p>
        </p:txBody>
      </p:sp>
      <p:sp>
        <p:nvSpPr>
          <p:cNvPr id="45" name="Shape 43"/>
          <p:cNvSpPr/>
          <p:nvPr/>
        </p:nvSpPr>
        <p:spPr>
          <a:xfrm>
            <a:off x="3749040" y="3200400"/>
            <a:ext cx="1645920" cy="685800"/>
          </a:xfrm>
          <a:prstGeom prst="roundRect">
            <a:avLst>
              <a:gd name="adj" fmla="val 49333"/>
            </a:avLst>
          </a:prstGeom>
          <a:solidFill>
            <a:srgbClr val="FFD23F"/>
          </a:solidFill>
          <a:ln/>
          <a:effectLst>
            <a:outerShdw sx="100000" sy="100000" kx="0" ky="0" algn="bl" rotWithShape="0" blurRad="127000" dist="50800" dir="5400000">
              <a:srgbClr val="000000">
                <a:alpha val="35000"/>
              </a:srgbClr>
            </a:outerShdw>
          </a:effectLst>
        </p:spPr>
        <p:txBody>
          <a:bodyPr/>
          <a:p/>
        </p:txBody>
      </p:sp>
      <p:sp>
        <p:nvSpPr>
          <p:cNvPr id="46" name="Text 44"/>
          <p:cNvSpPr/>
          <p:nvPr/>
        </p:nvSpPr>
        <p:spPr>
          <a:xfrm>
            <a:off x="3749040" y="3200400"/>
            <a:ext cx="1645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10</a:t>
            </a:r>
            <a:endParaRPr lang="en-US" sz="2600" dirty="0"/>
          </a:p>
        </p:txBody>
      </p:sp>
      <p:sp>
        <p:nvSpPr>
          <p:cNvPr id="47" name="Text 45"/>
          <p:cNvSpPr/>
          <p:nvPr/>
        </p:nvSpPr>
        <p:spPr>
          <a:xfrm>
            <a:off x="0" y="461772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murraycohen.com</a:t>
            </a:r>
            <a:endParaRPr lang="en-US" sz="13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10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WORDS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🗣️  today's fast words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502920" y="1417320"/>
            <a:ext cx="2606040" cy="160020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38100">
            <a:solidFill>
              <a:srgbClr val="9B8CFF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502920" y="1691640"/>
            <a:ext cx="2606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B8860B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wanna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502920" y="237744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= want to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3383280" y="1417320"/>
            <a:ext cx="2606040" cy="160020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38100">
            <a:solidFill>
              <a:srgbClr val="9B8CFF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3383280" y="1691640"/>
            <a:ext cx="2606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B8860B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dunno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3383280" y="237744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= don’t know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6263640" y="1417320"/>
            <a:ext cx="2606040" cy="160020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38100">
            <a:solidFill>
              <a:srgbClr val="9B8CFF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6263640" y="1691640"/>
            <a:ext cx="2606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B8860B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whaddaya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6263640" y="237744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= what do you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02920" y="3154680"/>
            <a:ext cx="2606040" cy="160020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38100">
            <a:solidFill>
              <a:srgbClr val="9B8CFF"/>
            </a:solidFill>
            <a:prstDash val="solid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502920" y="3429000"/>
            <a:ext cx="2606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B8860B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gimme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502920" y="411480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= give me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383280" y="3154680"/>
            <a:ext cx="2606040" cy="160020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38100">
            <a:solidFill>
              <a:srgbClr val="9B8CFF"/>
            </a:solidFill>
            <a:prstDash val="solid"/>
          </a:ln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3383280" y="3429000"/>
            <a:ext cx="2606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B8860B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gotit</a:t>
            </a:r>
            <a:endParaRPr lang="en-US" sz="2600" dirty="0"/>
          </a:p>
        </p:txBody>
      </p:sp>
      <p:sp>
        <p:nvSpPr>
          <p:cNvPr id="21" name="Text 19"/>
          <p:cNvSpPr/>
          <p:nvPr/>
        </p:nvSpPr>
        <p:spPr>
          <a:xfrm>
            <a:off x="3383280" y="411480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= got it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6263640" y="3154680"/>
            <a:ext cx="2606040" cy="160020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38100">
            <a:solidFill>
              <a:srgbClr val="9B8CFF"/>
            </a:solidFill>
            <a:prstDash val="solid"/>
          </a:ln>
        </p:spPr>
        <p:txBody>
          <a:bodyPr/>
          <a:p/>
        </p:txBody>
      </p:sp>
      <p:sp>
        <p:nvSpPr>
          <p:cNvPr id="23" name="Text 21"/>
          <p:cNvSpPr/>
          <p:nvPr/>
        </p:nvSpPr>
        <p:spPr>
          <a:xfrm>
            <a:off x="6263640" y="3429000"/>
            <a:ext cx="2606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B8860B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checkout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6263640" y="411480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= pay and go 💳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0" name="e"/>
          <p:cNvSpPr/>
          <p:nvPr/>
        </p:nvSpPr>
        <p:spPr>
          <a:xfrm>
            <a:off x="822960" y="548640"/>
            <a:ext cx="73152" cy="73152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7955279" y="4480560"/>
            <a:ext cx="73152" cy="73152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457200" y="3931920"/>
            <a:ext cx="73152" cy="73152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5212080" y="365760"/>
            <a:ext cx="73152" cy="73152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7498079" y="822960"/>
            <a:ext cx="54864" cy="5486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1920240" y="4572000"/>
            <a:ext cx="45720" cy="45720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8503920" y="2377440"/>
            <a:ext cx="64008" cy="64008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365760" y="2011680"/>
            <a:ext cx="45720" cy="45720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p/>
        </p:txBody>
      </p:sp>
      <p:sp>
        <p:nvSpPr>
          <p:cNvPr id="2" name="TextBox 1"/>
          <p:cNvSpPr txBox="1"/>
          <p:nvPr/>
        </p:nvSpPr>
        <p:spPr>
          <a:xfrm>
            <a:off x="0" y="292608"/>
            <a:ext cx="9144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9B8CFF"/>
                </a:solidFill>
                <a:latin typeface="Arial Rounded MT Bold"/>
              </a:rPr>
              <a:t>👏  CLAP THE ALPHABET!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96012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D23F"/>
                </a:solidFill>
                <a:latin typeface="Arial Rounded MT Bold"/>
              </a:rPr>
              <a:t>A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B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C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D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E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F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97180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FFFF"/>
                </a:solidFill>
                <a:latin typeface="Arial Rounded MT Bold"/>
              </a:rPr>
              <a:t>H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I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J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K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L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M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N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O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10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SCENE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0" y="3931920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Eva and Noah are at the grocery store.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0" y="4443984"/>
            <a:ext cx="91440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What should they buy — apples 🍎 or bananas 🍌?</a:t>
            </a:r>
            <a:endParaRPr lang="en-US" sz="2200" dirty="0"/>
          </a:p>
        </p:txBody>
      </p:sp>
      <p:pic>
        <p:nvPicPr>
          <p:cNvPr id="9" name="Picture 8" descr="grocer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804672"/>
            <a:ext cx="5486400" cy="306240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0" name="e"/>
          <p:cNvSpPr/>
          <p:nvPr/>
        </p:nvSpPr>
        <p:spPr>
          <a:xfrm>
            <a:off x="822960" y="548640"/>
            <a:ext cx="73152" cy="73152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7955279" y="4480560"/>
            <a:ext cx="73152" cy="73152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457200" y="3931920"/>
            <a:ext cx="73152" cy="73152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5212080" y="365760"/>
            <a:ext cx="73152" cy="73152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7498079" y="822960"/>
            <a:ext cx="54864" cy="5486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1920240" y="4572000"/>
            <a:ext cx="45720" cy="45720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8503920" y="2377440"/>
            <a:ext cx="64008" cy="64008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p/>
        </p:txBody>
      </p:sp>
      <p:sp>
        <p:nvSpPr>
          <p:cNvPr id="0" name="e"/>
          <p:cNvSpPr/>
          <p:nvPr/>
        </p:nvSpPr>
        <p:spPr>
          <a:xfrm>
            <a:off x="365760" y="2011680"/>
            <a:ext cx="45720" cy="45720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p/>
        </p:txBody>
      </p:sp>
      <p:sp>
        <p:nvSpPr>
          <p:cNvPr id="2" name="TextBox 1"/>
          <p:cNvSpPr txBox="1"/>
          <p:nvPr/>
        </p:nvSpPr>
        <p:spPr>
          <a:xfrm>
            <a:off x="0" y="292608"/>
            <a:ext cx="9144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9B8CFF"/>
                </a:solidFill>
                <a:latin typeface="Arial Rounded MT Bold"/>
              </a:rPr>
              <a:t>👏  CLAP THE ALPHABET!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96012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FFFF"/>
                </a:solidFill>
                <a:latin typeface="Arial Rounded MT Bold"/>
              </a:rPr>
              <a:t>Q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R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S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9B8CFF"/>
                </a:solidFill>
                <a:latin typeface="Arial Rounded MT Bold"/>
              </a:rPr>
              <a:t>·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T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U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V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97180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FFFF"/>
                </a:solidFill>
                <a:latin typeface="Arial Rounded MT Bold"/>
              </a:rPr>
              <a:t>W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X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9B8CFF"/>
                </a:solidFill>
                <a:latin typeface="Arial Rounded MT Bold"/>
              </a:rPr>
              <a:t>·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Y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9B8CFF"/>
                </a:solidFill>
                <a:latin typeface="Arial Rounded MT Bold"/>
              </a:rPr>
              <a:t>&amp;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Z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613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0" y="822960"/>
            <a:ext cx="9144000" cy="381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1440180"/>
            <a:ext cx="9144000" cy="1117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400" b="1">
                <a:solidFill>
                  <a:srgbClr val="FFFFFF"/>
                </a:solidFill>
                <a:latin typeface="Arial Rounded MT Bold"/>
              </a:rPr>
              <a:t>reductions &amp; linking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571750"/>
            <a:ext cx="9144000" cy="50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0">
                <a:solidFill>
                  <a:srgbClr val="9B8CFF"/>
                </a:solidFill>
                <a:latin typeface="Helvetica Neue"/>
              </a:rPr>
              <a:t>want to → wanna · formal → fast 🏃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840480" y="3240405"/>
            <a:ext cx="1463040" cy="822960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0" y="3317557"/>
            <a:ext cx="9144000" cy="660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1">
                <a:solidFill>
                  <a:srgbClr val="161339"/>
                </a:solidFill>
                <a:latin typeface="Arial Rounded MT Bold"/>
              </a:rPr>
              <a:t>DAY 10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613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0" y="925830"/>
            <a:ext cx="9144000" cy="15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0" b="1">
                <a:solidFill>
                  <a:srgbClr val="FFFFFF"/>
                </a:solidFill>
                <a:latin typeface="Arial Rounded MT Bold"/>
              </a:rPr>
              <a:t>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314575"/>
            <a:ext cx="9144000" cy="1117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400" b="1">
                <a:solidFill>
                  <a:srgbClr val="FFD23F"/>
                </a:solidFill>
                <a:latin typeface="Arial Rounded MT Bold"/>
              </a:rPr>
              <a:t>PART 1 — Reductions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3497580"/>
            <a:ext cx="9144000" cy="50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9B8CFF"/>
                </a:solidFill>
                <a:latin typeface="Arial Rounded MT Bold"/>
              </a:rPr>
              <a:t>Some words melt together when we speak fast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9144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1"/>
              <a:t>Do you want to eat?  →  Do you wanna eat?</a:t>
            </a:r>
          </a:p>
        </p:txBody>
      </p:sp>
      <p:pic>
        <p:nvPicPr>
          <p:cNvPr id="3" name="Picture 2" descr="ea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143000"/>
            <a:ext cx="6949440" cy="387875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9144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1"/>
              <a:t>Do you want to dance?  →  Do you wanna dance?</a:t>
            </a:r>
          </a:p>
        </p:txBody>
      </p:sp>
      <p:pic>
        <p:nvPicPr>
          <p:cNvPr id="3" name="Picture 2" descr="dan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143000"/>
            <a:ext cx="6949440" cy="387875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9144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1"/>
              <a:t>I am going to go now.  →  I’m gonna go now.</a:t>
            </a:r>
          </a:p>
        </p:txBody>
      </p:sp>
      <p:pic>
        <p:nvPicPr>
          <p:cNvPr id="3" name="Picture 2" descr="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143000"/>
            <a:ext cx="6949440" cy="387875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9144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000" b="1"/>
              <a:t>She is going to call me.  →  She’s gonna call me.</a:t>
            </a:r>
          </a:p>
        </p:txBody>
      </p:sp>
      <p:pic>
        <p:nvPicPr>
          <p:cNvPr id="3" name="Picture 2" descr="cal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143000"/>
            <a:ext cx="6949440" cy="387875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