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2.xml" ContentType="application/vnd.openxmlformats-officedocument.presentationml.notesSlide+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8.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2.xml" ContentType="application/vnd.openxmlformats-officedocument.presentationml.notesSlide+xml"/>
  <Override PartName="/ppt/notesSlides/notesSlide4.xml" ContentType="application/vnd.openxmlformats-officedocument.presentationml.notesSlide+xml"/>
  <Override PartName="/ppt/notesSlides/notesSlide6.xml" ContentType="application/vnd.openxmlformats-officedocument.presentationml.notesSlide+xml"/>
  <Override PartName="/ppt/notesSlides/notesSlide8.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9" r:id="rId5"/>
    <p:sldId id="261" r:id="rId7"/>
    <p:sldId id="263" r:id="rId9"/>
    <p:sldId id="267" r:id="rId13"/>
    <p:sldId id="269" r:id="rId15"/>
    <p:sldId id="265" r:id="rId11"/>
    <p:sldId id="271" r:id="rId17"/>
    <p:sldId id="273" r:id="rId19"/>
    <p:sldId id="275" r:id="rId21"/>
    <p:sldId id="277" r:id="rId2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589"/>
  </p:normalViewPr>
  <p:slideViewPr>
    <p:cSldViewPr snapToGrid="0" snapToObjects="1">
      <p:cViewPr varScale="1">
        <p:scale>
          <a:sx n="160" d="100"/>
          <a:sy n="160" d="100"/>
        </p:scale>
        <p:origin x="784"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5" Type="http://schemas.openxmlformats.org/officeDocument/2006/relationships/slide" Target="slides/slide3.xml"/><Relationship Id="rId7" Type="http://schemas.openxmlformats.org/officeDocument/2006/relationships/slide" Target="slides/slide4.xml"/><Relationship Id="rId9" Type="http://schemas.openxmlformats.org/officeDocument/2006/relationships/slide" Target="slides/slide5.xml"/><Relationship Id="rId11" Type="http://schemas.openxmlformats.org/officeDocument/2006/relationships/slide" Target="slides/slide6.xml"/><Relationship Id="rId13" Type="http://schemas.openxmlformats.org/officeDocument/2006/relationships/slide" Target="slides/slide7.xml"/><Relationship Id="rId15" Type="http://schemas.openxmlformats.org/officeDocument/2006/relationships/slide" Target="slides/slide8.xml"/><Relationship Id="rId17" Type="http://schemas.openxmlformats.org/officeDocument/2006/relationships/slide" Target="slides/slide9.xml"/><Relationship Id="rId19" Type="http://schemas.openxmlformats.org/officeDocument/2006/relationships/slide" Target="slides/slide10.xml"/><Relationship Id="rId21" Type="http://schemas.openxmlformats.org/officeDocument/2006/relationships/slide" Target="slides/slide11.xml"/><Relationship Id="rId23" Type="http://schemas.openxmlformats.org/officeDocument/2006/relationships/slide" Target="slides/slide12.xml"/><Relationship Id="rId24" Type="http://schemas.openxmlformats.org/officeDocument/2006/relationships/notesMaster" Target="notesMasters/notesMaster1.xml"/><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25630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Welcome to THE BIG GAME SHOW! This is the big celebration — one round for every single day you conquered. I'll ask, you answer out loud, then we reveal it together. No pressure, all fun. You know more than you think. Let's play!</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seven — Day Seven. The throat trick! Listen to the END of the word. cap … or … cab? I'll say one: cab. Hand on your throat — quiet or buzzy? (pause) Now this one: cap. (pause)</a:t>
            </a:r>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five — Day Five. Clap it out! Here's the word: watermelon. Clap the beats and tell me how many. (pause)</a:t>
            </a:r>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six — Day Six. Beats AND strong. The word is: banana. How many beats — and which one is the strong syllable? (pause)</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eight — Day Eight. Listening close. Watch my lips. Do you hear — one, 'berry' … or two, 'very'? I'll say one. (pause) Now here's another pair — wet … or vet? (pause)</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nine — Day Nine. The schwa decoder! Here's a word written the lazy way: kuhm-PYOO-ter. What's the real word? Say it. (pause)</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one — from Day One, where it all began. Letter sounds. Here's the sound: /mmm/. Which letter says /mmm/? Say it out loud. (pause)</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ten — Day Ten. Fast English! Here's how real speech sounds: 'I dunno.' What are the real, full words? Say them. (pause)</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And that's the game. Look what just happened — eleven days ago, you were learning letters. Today, you're speaking ENGLISH. You won the whole course. (pause) And… there's one more thing. Have you met… CATMAN? Come with me.</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two — from Day Two. Blending! I'll say three sounds slowly, and you blend them into a word. Listen: /n/ … /æ/ … /p/. What's the word? Say it. (pause)</a:t>
            </a:r>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three — Day Three. The magic e! Take the word 'can,' and add a magic e on the end. What does it become? Say it. (pause) And quick — what sound does the e itself make? (pause) Nothing! It's silent. It just does its magic.</a:t>
            </a:r>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 SCRIPT — read aloud:</a:t>
            </a:r>
          </a:p>
          <a:p/>
          <a:p>
            <a:r>
              <a:t>Round four — Day Four. Long versus short. Listen to both words: cap … cape. Which one is LONG — number one, or number two? (pause)</a:t>
            </a:r>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3615746" y="4702036"/>
            <a:ext cx="67490" cy="67490"/>
          </a:xfrm>
          <a:prstGeom prst="ellipse">
            <a:avLst/>
          </a:prstGeom>
          <a:solidFill>
            <a:srgbClr val="FFFFFF">
              <a:alpha val="50000"/>
            </a:srgbClr>
          </a:solidFill>
          <a:ln/>
        </p:spPr>
        <p:txBody>
          <a:bodyPr/>
          <a:lstStyle/>
          <a:p>
            <a:endParaRPr lang="en-US"/>
          </a:p>
        </p:txBody>
      </p:sp>
      <p:sp>
        <p:nvSpPr>
          <p:cNvPr id="3" name="Shape 1"/>
          <p:cNvSpPr/>
          <p:nvPr/>
        </p:nvSpPr>
        <p:spPr>
          <a:xfrm>
            <a:off x="2572585" y="647019"/>
            <a:ext cx="44053" cy="44053"/>
          </a:xfrm>
          <a:prstGeom prst="ellipse">
            <a:avLst/>
          </a:prstGeom>
          <a:solidFill>
            <a:srgbClr val="FFFFFF">
              <a:alpha val="40000"/>
            </a:srgbClr>
          </a:solidFill>
          <a:ln/>
        </p:spPr>
        <p:txBody>
          <a:bodyPr/>
          <a:lstStyle/>
          <a:p>
            <a:endParaRPr lang="en-US"/>
          </a:p>
        </p:txBody>
      </p:sp>
      <p:sp>
        <p:nvSpPr>
          <p:cNvPr id="4" name="Shape 2"/>
          <p:cNvSpPr/>
          <p:nvPr/>
        </p:nvSpPr>
        <p:spPr>
          <a:xfrm>
            <a:off x="5599294" y="4772659"/>
            <a:ext cx="37671" cy="37671"/>
          </a:xfrm>
          <a:prstGeom prst="ellipse">
            <a:avLst/>
          </a:prstGeom>
          <a:solidFill>
            <a:srgbClr val="FFFFFF">
              <a:alpha val="21000"/>
            </a:srgbClr>
          </a:solidFill>
          <a:ln/>
        </p:spPr>
        <p:txBody>
          <a:bodyPr/>
          <a:lstStyle/>
          <a:p>
            <a:endParaRPr lang="en-US"/>
          </a:p>
        </p:txBody>
      </p:sp>
      <p:sp>
        <p:nvSpPr>
          <p:cNvPr id="5" name="Shape 3"/>
          <p:cNvSpPr/>
          <p:nvPr/>
        </p:nvSpPr>
        <p:spPr>
          <a:xfrm>
            <a:off x="3482409" y="4589446"/>
            <a:ext cx="48587" cy="48587"/>
          </a:xfrm>
          <a:prstGeom prst="ellipse">
            <a:avLst/>
          </a:prstGeom>
          <a:solidFill>
            <a:srgbClr val="FFFFFF">
              <a:alpha val="47000"/>
            </a:srgbClr>
          </a:solidFill>
          <a:ln/>
        </p:spPr>
        <p:txBody>
          <a:bodyPr/>
          <a:lstStyle/>
          <a:p>
            <a:endParaRPr lang="en-US"/>
          </a:p>
        </p:txBody>
      </p:sp>
      <p:sp>
        <p:nvSpPr>
          <p:cNvPr id="6" name="Shape 4"/>
          <p:cNvSpPr/>
          <p:nvPr/>
        </p:nvSpPr>
        <p:spPr>
          <a:xfrm>
            <a:off x="658886" y="755591"/>
            <a:ext cx="64300" cy="64300"/>
          </a:xfrm>
          <a:prstGeom prst="ellipse">
            <a:avLst/>
          </a:prstGeom>
          <a:solidFill>
            <a:srgbClr val="FFFFFF">
              <a:alpha val="38000"/>
            </a:srgbClr>
          </a:solidFill>
          <a:ln/>
        </p:spPr>
        <p:txBody>
          <a:bodyPr/>
          <a:lstStyle/>
          <a:p>
            <a:endParaRPr lang="en-US"/>
          </a:p>
        </p:txBody>
      </p:sp>
      <p:sp>
        <p:nvSpPr>
          <p:cNvPr id="7" name="Shape 5"/>
          <p:cNvSpPr/>
          <p:nvPr/>
        </p:nvSpPr>
        <p:spPr>
          <a:xfrm>
            <a:off x="6429597" y="25830"/>
            <a:ext cx="54100" cy="54100"/>
          </a:xfrm>
          <a:prstGeom prst="ellipse">
            <a:avLst/>
          </a:prstGeom>
          <a:solidFill>
            <a:srgbClr val="FFFFFF">
              <a:alpha val="24000"/>
            </a:srgbClr>
          </a:solidFill>
          <a:ln/>
        </p:spPr>
        <p:txBody>
          <a:bodyPr/>
          <a:lstStyle/>
          <a:p>
            <a:endParaRPr lang="en-US"/>
          </a:p>
        </p:txBody>
      </p:sp>
      <p:sp>
        <p:nvSpPr>
          <p:cNvPr id="8" name="Shape 6"/>
          <p:cNvSpPr/>
          <p:nvPr/>
        </p:nvSpPr>
        <p:spPr>
          <a:xfrm>
            <a:off x="5746124" y="682884"/>
            <a:ext cx="67228" cy="67228"/>
          </a:xfrm>
          <a:prstGeom prst="ellipse">
            <a:avLst/>
          </a:prstGeom>
          <a:solidFill>
            <a:srgbClr val="FFFFFF">
              <a:alpha val="49000"/>
            </a:srgbClr>
          </a:solidFill>
          <a:ln/>
        </p:spPr>
        <p:txBody>
          <a:bodyPr/>
          <a:lstStyle/>
          <a:p>
            <a:endParaRPr lang="en-US"/>
          </a:p>
        </p:txBody>
      </p:sp>
      <p:sp>
        <p:nvSpPr>
          <p:cNvPr id="9" name="Shape 7"/>
          <p:cNvSpPr/>
          <p:nvPr/>
        </p:nvSpPr>
        <p:spPr>
          <a:xfrm>
            <a:off x="7507736" y="4246345"/>
            <a:ext cx="36340" cy="36340"/>
          </a:xfrm>
          <a:prstGeom prst="ellipse">
            <a:avLst/>
          </a:prstGeom>
          <a:solidFill>
            <a:srgbClr val="FFFFFF">
              <a:alpha val="40000"/>
            </a:srgbClr>
          </a:solidFill>
          <a:ln/>
        </p:spPr>
        <p:txBody>
          <a:bodyPr/>
          <a:lstStyle/>
          <a:p>
            <a:endParaRPr lang="en-US"/>
          </a:p>
        </p:txBody>
      </p:sp>
      <p:sp>
        <p:nvSpPr>
          <p:cNvPr id="10" name="Shape 8"/>
          <p:cNvSpPr/>
          <p:nvPr/>
        </p:nvSpPr>
        <p:spPr>
          <a:xfrm>
            <a:off x="3414318" y="522587"/>
            <a:ext cx="29355" cy="29355"/>
          </a:xfrm>
          <a:prstGeom prst="ellipse">
            <a:avLst/>
          </a:prstGeom>
          <a:solidFill>
            <a:srgbClr val="FFFFFF">
              <a:alpha val="44000"/>
            </a:srgbClr>
          </a:solidFill>
          <a:ln/>
        </p:spPr>
        <p:txBody>
          <a:bodyPr/>
          <a:lstStyle/>
          <a:p>
            <a:endParaRPr lang="en-US"/>
          </a:p>
        </p:txBody>
      </p:sp>
      <p:sp>
        <p:nvSpPr>
          <p:cNvPr id="11" name="Shape 9"/>
          <p:cNvSpPr/>
          <p:nvPr/>
        </p:nvSpPr>
        <p:spPr>
          <a:xfrm>
            <a:off x="5978374" y="443180"/>
            <a:ext cx="51028" cy="51028"/>
          </a:xfrm>
          <a:prstGeom prst="ellipse">
            <a:avLst/>
          </a:prstGeom>
          <a:solidFill>
            <a:srgbClr val="FFFFFF">
              <a:alpha val="71000"/>
            </a:srgbClr>
          </a:solidFill>
          <a:ln/>
        </p:spPr>
        <p:txBody>
          <a:bodyPr/>
          <a:lstStyle/>
          <a:p>
            <a:endParaRPr lang="en-US"/>
          </a:p>
        </p:txBody>
      </p:sp>
      <p:sp>
        <p:nvSpPr>
          <p:cNvPr id="12" name="Shape 10"/>
          <p:cNvSpPr/>
          <p:nvPr/>
        </p:nvSpPr>
        <p:spPr>
          <a:xfrm>
            <a:off x="4744946" y="4760417"/>
            <a:ext cx="33006" cy="33006"/>
          </a:xfrm>
          <a:prstGeom prst="ellipse">
            <a:avLst/>
          </a:prstGeom>
          <a:solidFill>
            <a:srgbClr val="FFFFFF">
              <a:alpha val="23000"/>
            </a:srgbClr>
          </a:solidFill>
          <a:ln/>
        </p:spPr>
        <p:txBody>
          <a:bodyPr/>
          <a:lstStyle/>
          <a:p>
            <a:endParaRPr lang="en-US"/>
          </a:p>
        </p:txBody>
      </p:sp>
      <p:sp>
        <p:nvSpPr>
          <p:cNvPr id="13" name="Shape 11"/>
          <p:cNvSpPr/>
          <p:nvPr/>
        </p:nvSpPr>
        <p:spPr>
          <a:xfrm>
            <a:off x="6684623" y="4115630"/>
            <a:ext cx="35243" cy="35243"/>
          </a:xfrm>
          <a:prstGeom prst="ellipse">
            <a:avLst/>
          </a:prstGeom>
          <a:solidFill>
            <a:srgbClr val="FFFFFF">
              <a:alpha val="40000"/>
            </a:srgbClr>
          </a:solidFill>
          <a:ln/>
        </p:spPr>
        <p:txBody>
          <a:bodyPr/>
          <a:lstStyle/>
          <a:p>
            <a:endParaRPr lang="en-US"/>
          </a:p>
        </p:txBody>
      </p:sp>
      <p:sp>
        <p:nvSpPr>
          <p:cNvPr id="14" name="Shape 12"/>
          <p:cNvSpPr/>
          <p:nvPr/>
        </p:nvSpPr>
        <p:spPr>
          <a:xfrm>
            <a:off x="6211252" y="211169"/>
            <a:ext cx="35236" cy="35236"/>
          </a:xfrm>
          <a:prstGeom prst="ellipse">
            <a:avLst/>
          </a:prstGeom>
          <a:solidFill>
            <a:srgbClr val="FFFFFF">
              <a:alpha val="71000"/>
            </a:srgbClr>
          </a:solidFill>
          <a:ln/>
        </p:spPr>
        <p:txBody>
          <a:bodyPr/>
          <a:lstStyle/>
          <a:p>
            <a:endParaRPr lang="en-US"/>
          </a:p>
        </p:txBody>
      </p:sp>
      <p:sp>
        <p:nvSpPr>
          <p:cNvPr id="15" name="Shape 13"/>
          <p:cNvSpPr/>
          <p:nvPr/>
        </p:nvSpPr>
        <p:spPr>
          <a:xfrm>
            <a:off x="7498181" y="91711"/>
            <a:ext cx="66529" cy="66529"/>
          </a:xfrm>
          <a:prstGeom prst="ellipse">
            <a:avLst/>
          </a:prstGeom>
          <a:solidFill>
            <a:srgbClr val="FFFFFF">
              <a:alpha val="38000"/>
            </a:srgbClr>
          </a:solidFill>
          <a:ln/>
        </p:spPr>
        <p:txBody>
          <a:bodyPr/>
          <a:lstStyle/>
          <a:p>
            <a:endParaRPr lang="en-US"/>
          </a:p>
        </p:txBody>
      </p:sp>
      <p:sp>
        <p:nvSpPr>
          <p:cNvPr id="16" name="Shape 14"/>
          <p:cNvSpPr/>
          <p:nvPr/>
        </p:nvSpPr>
        <p:spPr>
          <a:xfrm>
            <a:off x="2249572" y="4835105"/>
            <a:ext cx="67349" cy="67349"/>
          </a:xfrm>
          <a:prstGeom prst="ellipse">
            <a:avLst/>
          </a:prstGeom>
          <a:solidFill>
            <a:srgbClr val="FFFFFF">
              <a:alpha val="28000"/>
            </a:srgbClr>
          </a:solidFill>
          <a:ln/>
        </p:spPr>
        <p:txBody>
          <a:bodyPr/>
          <a:lstStyle/>
          <a:p>
            <a:endParaRPr lang="en-US"/>
          </a:p>
        </p:txBody>
      </p:sp>
      <p:sp>
        <p:nvSpPr>
          <p:cNvPr id="17" name="Shape 15"/>
          <p:cNvSpPr/>
          <p:nvPr/>
        </p:nvSpPr>
        <p:spPr>
          <a:xfrm>
            <a:off x="1868394" y="198006"/>
            <a:ext cx="41128" cy="41128"/>
          </a:xfrm>
          <a:prstGeom prst="ellipse">
            <a:avLst/>
          </a:prstGeom>
          <a:solidFill>
            <a:srgbClr val="FFFFFF">
              <a:alpha val="62000"/>
            </a:srgbClr>
          </a:solidFill>
          <a:ln/>
        </p:spPr>
        <p:txBody>
          <a:bodyPr/>
          <a:lstStyle/>
          <a:p>
            <a:endParaRPr lang="en-US"/>
          </a:p>
        </p:txBody>
      </p:sp>
      <p:sp>
        <p:nvSpPr>
          <p:cNvPr id="18" name="Shape 16"/>
          <p:cNvSpPr/>
          <p:nvPr/>
        </p:nvSpPr>
        <p:spPr>
          <a:xfrm>
            <a:off x="2707987" y="22212"/>
            <a:ext cx="57705" cy="57705"/>
          </a:xfrm>
          <a:prstGeom prst="ellipse">
            <a:avLst/>
          </a:prstGeom>
          <a:solidFill>
            <a:srgbClr val="FFFFFF">
              <a:alpha val="62000"/>
            </a:srgbClr>
          </a:solidFill>
          <a:ln/>
        </p:spPr>
        <p:txBody>
          <a:bodyPr/>
          <a:lstStyle/>
          <a:p>
            <a:endParaRPr lang="en-US"/>
          </a:p>
        </p:txBody>
      </p:sp>
      <p:sp>
        <p:nvSpPr>
          <p:cNvPr id="19" name="Shape 17"/>
          <p:cNvSpPr/>
          <p:nvPr/>
        </p:nvSpPr>
        <p:spPr>
          <a:xfrm>
            <a:off x="7559569" y="4648939"/>
            <a:ext cx="44983" cy="44983"/>
          </a:xfrm>
          <a:prstGeom prst="ellipse">
            <a:avLst/>
          </a:prstGeom>
          <a:solidFill>
            <a:srgbClr val="FFFFFF">
              <a:alpha val="32000"/>
            </a:srgbClr>
          </a:solidFill>
          <a:ln/>
        </p:spPr>
        <p:txBody>
          <a:bodyPr/>
          <a:lstStyle/>
          <a:p>
            <a:endParaRPr lang="en-US"/>
          </a:p>
        </p:txBody>
      </p:sp>
      <p:sp>
        <p:nvSpPr>
          <p:cNvPr id="20" name="Shape 18"/>
          <p:cNvSpPr/>
          <p:nvPr/>
        </p:nvSpPr>
        <p:spPr>
          <a:xfrm>
            <a:off x="4119106" y="12753"/>
            <a:ext cx="29236" cy="29236"/>
          </a:xfrm>
          <a:prstGeom prst="ellipse">
            <a:avLst/>
          </a:prstGeom>
          <a:solidFill>
            <a:srgbClr val="FFFFFF">
              <a:alpha val="35000"/>
            </a:srgbClr>
          </a:solidFill>
          <a:ln/>
        </p:spPr>
        <p:txBody>
          <a:bodyPr/>
          <a:lstStyle/>
          <a:p>
            <a:endParaRPr lang="en-US"/>
          </a:p>
        </p:txBody>
      </p:sp>
      <p:sp>
        <p:nvSpPr>
          <p:cNvPr id="21" name="Shape 19"/>
          <p:cNvSpPr/>
          <p:nvPr/>
        </p:nvSpPr>
        <p:spPr>
          <a:xfrm>
            <a:off x="5226060" y="4360431"/>
            <a:ext cx="69755" cy="69755"/>
          </a:xfrm>
          <a:prstGeom prst="ellipse">
            <a:avLst/>
          </a:prstGeom>
          <a:solidFill>
            <a:srgbClr val="FFFFFF">
              <a:alpha val="62000"/>
            </a:srgbClr>
          </a:solidFill>
          <a:ln/>
        </p:spPr>
        <p:txBody>
          <a:bodyPr/>
          <a:lstStyle/>
          <a:p>
            <a:endParaRPr lang="en-US"/>
          </a:p>
        </p:txBody>
      </p:sp>
      <p:sp>
        <p:nvSpPr>
          <p:cNvPr id="22" name="Shape 20"/>
          <p:cNvSpPr/>
          <p:nvPr/>
        </p:nvSpPr>
        <p:spPr>
          <a:xfrm>
            <a:off x="1183841" y="4653725"/>
            <a:ext cx="47852" cy="47852"/>
          </a:xfrm>
          <a:prstGeom prst="ellipse">
            <a:avLst/>
          </a:prstGeom>
          <a:solidFill>
            <a:srgbClr val="FFFFFF">
              <a:alpha val="45000"/>
            </a:srgbClr>
          </a:solidFill>
          <a:ln/>
        </p:spPr>
        <p:txBody>
          <a:bodyPr/>
          <a:lstStyle/>
          <a:p>
            <a:endParaRPr lang="en-US"/>
          </a:p>
        </p:txBody>
      </p:sp>
      <p:sp>
        <p:nvSpPr>
          <p:cNvPr id="23" name="Shape 21"/>
          <p:cNvSpPr/>
          <p:nvPr/>
        </p:nvSpPr>
        <p:spPr>
          <a:xfrm>
            <a:off x="2501379" y="413529"/>
            <a:ext cx="67419" cy="67419"/>
          </a:xfrm>
          <a:prstGeom prst="ellipse">
            <a:avLst/>
          </a:prstGeom>
          <a:solidFill>
            <a:srgbClr val="FFFFFF">
              <a:alpha val="40000"/>
            </a:srgbClr>
          </a:solidFill>
          <a:ln/>
        </p:spPr>
        <p:txBody>
          <a:bodyPr/>
          <a:lstStyle/>
          <a:p>
            <a:endParaRPr lang="en-US"/>
          </a:p>
        </p:txBody>
      </p:sp>
      <p:sp>
        <p:nvSpPr>
          <p:cNvPr id="24" name="Shape 22"/>
          <p:cNvSpPr/>
          <p:nvPr/>
        </p:nvSpPr>
        <p:spPr>
          <a:xfrm>
            <a:off x="8324936" y="4098014"/>
            <a:ext cx="27455" cy="27455"/>
          </a:xfrm>
          <a:prstGeom prst="ellipse">
            <a:avLst/>
          </a:prstGeom>
          <a:solidFill>
            <a:srgbClr val="FFFFFF">
              <a:alpha val="79000"/>
            </a:srgbClr>
          </a:solidFill>
          <a:ln/>
        </p:spPr>
        <p:txBody>
          <a:bodyPr/>
          <a:lstStyle/>
          <a:p>
            <a:endParaRPr lang="en-US"/>
          </a:p>
        </p:txBody>
      </p:sp>
      <p:sp>
        <p:nvSpPr>
          <p:cNvPr id="25" name="Shape 23"/>
          <p:cNvSpPr/>
          <p:nvPr/>
        </p:nvSpPr>
        <p:spPr>
          <a:xfrm>
            <a:off x="3198425" y="640211"/>
            <a:ext cx="42706" cy="42706"/>
          </a:xfrm>
          <a:prstGeom prst="ellipse">
            <a:avLst/>
          </a:prstGeom>
          <a:solidFill>
            <a:srgbClr val="FFFFFF">
              <a:alpha val="30000"/>
            </a:srgbClr>
          </a:solidFill>
          <a:ln/>
        </p:spPr>
        <p:txBody>
          <a:bodyPr/>
          <a:lstStyle/>
          <a:p>
            <a:endParaRPr lang="en-US"/>
          </a:p>
        </p:txBody>
      </p:sp>
      <p:sp>
        <p:nvSpPr>
          <p:cNvPr id="26" name="Shape 24"/>
          <p:cNvSpPr/>
          <p:nvPr/>
        </p:nvSpPr>
        <p:spPr>
          <a:xfrm>
            <a:off x="7799479" y="460484"/>
            <a:ext cx="59184" cy="59184"/>
          </a:xfrm>
          <a:prstGeom prst="ellipse">
            <a:avLst/>
          </a:prstGeom>
          <a:solidFill>
            <a:srgbClr val="FFFFFF">
              <a:alpha val="36000"/>
            </a:srgbClr>
          </a:solidFill>
          <a:ln/>
        </p:spPr>
        <p:txBody>
          <a:bodyPr/>
          <a:lstStyle/>
          <a:p>
            <a:endParaRPr lang="en-US"/>
          </a:p>
        </p:txBody>
      </p:sp>
      <p:sp>
        <p:nvSpPr>
          <p:cNvPr id="27" name="Shape 25"/>
          <p:cNvSpPr/>
          <p:nvPr/>
        </p:nvSpPr>
        <p:spPr>
          <a:xfrm>
            <a:off x="5986742" y="686371"/>
            <a:ext cx="54356" cy="54356"/>
          </a:xfrm>
          <a:prstGeom prst="ellipse">
            <a:avLst/>
          </a:prstGeom>
          <a:solidFill>
            <a:srgbClr val="FFFFFF">
              <a:alpha val="63000"/>
            </a:srgbClr>
          </a:solidFill>
          <a:ln/>
        </p:spPr>
        <p:txBody>
          <a:bodyPr/>
          <a:lstStyle/>
          <a:p>
            <a:endParaRPr lang="en-US"/>
          </a:p>
        </p:txBody>
      </p:sp>
      <p:sp>
        <p:nvSpPr>
          <p:cNvPr id="28" name="Shape 26"/>
          <p:cNvSpPr/>
          <p:nvPr/>
        </p:nvSpPr>
        <p:spPr>
          <a:xfrm>
            <a:off x="190785" y="4839492"/>
            <a:ext cx="49023" cy="49023"/>
          </a:xfrm>
          <a:prstGeom prst="ellipse">
            <a:avLst/>
          </a:prstGeom>
          <a:solidFill>
            <a:srgbClr val="FFFFFF">
              <a:alpha val="40000"/>
            </a:srgbClr>
          </a:solidFill>
          <a:ln/>
        </p:spPr>
        <p:txBody>
          <a:bodyPr/>
          <a:lstStyle/>
          <a:p>
            <a:endParaRPr lang="en-US"/>
          </a:p>
        </p:txBody>
      </p:sp>
      <p:sp>
        <p:nvSpPr>
          <p:cNvPr id="29" name="Shape 27"/>
          <p:cNvSpPr/>
          <p:nvPr/>
        </p:nvSpPr>
        <p:spPr>
          <a:xfrm>
            <a:off x="1804733" y="192212"/>
            <a:ext cx="47574" cy="47574"/>
          </a:xfrm>
          <a:prstGeom prst="ellipse">
            <a:avLst/>
          </a:prstGeom>
          <a:solidFill>
            <a:srgbClr val="FFFFFF">
              <a:alpha val="76000"/>
            </a:srgbClr>
          </a:solidFill>
          <a:ln/>
        </p:spPr>
        <p:txBody>
          <a:bodyPr/>
          <a:lstStyle/>
          <a:p>
            <a:endParaRPr lang="en-US"/>
          </a:p>
        </p:txBody>
      </p:sp>
      <p:sp>
        <p:nvSpPr>
          <p:cNvPr id="30" name="Shape 28"/>
          <p:cNvSpPr/>
          <p:nvPr/>
        </p:nvSpPr>
        <p:spPr>
          <a:xfrm>
            <a:off x="5145679" y="4418199"/>
            <a:ext cx="48228" cy="48228"/>
          </a:xfrm>
          <a:prstGeom prst="ellipse">
            <a:avLst/>
          </a:prstGeom>
          <a:solidFill>
            <a:srgbClr val="FFFFFF">
              <a:alpha val="59000"/>
            </a:srgbClr>
          </a:solidFill>
          <a:ln/>
        </p:spPr>
        <p:txBody>
          <a:bodyPr/>
          <a:lstStyle/>
          <a:p>
            <a:endParaRPr lang="en-US"/>
          </a:p>
        </p:txBody>
      </p:sp>
      <p:sp>
        <p:nvSpPr>
          <p:cNvPr id="31" name="Shape 29"/>
          <p:cNvSpPr/>
          <p:nvPr/>
        </p:nvSpPr>
        <p:spPr>
          <a:xfrm>
            <a:off x="793599" y="456151"/>
            <a:ext cx="65226" cy="65226"/>
          </a:xfrm>
          <a:prstGeom prst="ellipse">
            <a:avLst/>
          </a:prstGeom>
          <a:solidFill>
            <a:srgbClr val="FFFFFF">
              <a:alpha val="67000"/>
            </a:srgbClr>
          </a:solidFill>
          <a:ln/>
        </p:spPr>
        <p:txBody>
          <a:bodyPr/>
          <a:lstStyle/>
          <a:p>
            <a:endParaRPr lang="en-US"/>
          </a:p>
        </p:txBody>
      </p:sp>
      <p:sp>
        <p:nvSpPr>
          <p:cNvPr id="32" name="Shape 30"/>
          <p:cNvSpPr/>
          <p:nvPr/>
        </p:nvSpPr>
        <p:spPr>
          <a:xfrm>
            <a:off x="3441803" y="4722648"/>
            <a:ext cx="46463" cy="46463"/>
          </a:xfrm>
          <a:prstGeom prst="ellipse">
            <a:avLst/>
          </a:prstGeom>
          <a:solidFill>
            <a:srgbClr val="FFFFFF">
              <a:alpha val="69000"/>
            </a:srgbClr>
          </a:solidFill>
          <a:ln/>
        </p:spPr>
        <p:txBody>
          <a:bodyPr/>
          <a:lstStyle/>
          <a:p>
            <a:endParaRPr lang="en-US"/>
          </a:p>
        </p:txBody>
      </p:sp>
      <p:sp>
        <p:nvSpPr>
          <p:cNvPr id="33" name="Shape 31"/>
          <p:cNvSpPr/>
          <p:nvPr/>
        </p:nvSpPr>
        <p:spPr>
          <a:xfrm>
            <a:off x="461063" y="353646"/>
            <a:ext cx="39641" cy="39641"/>
          </a:xfrm>
          <a:prstGeom prst="ellipse">
            <a:avLst/>
          </a:prstGeom>
          <a:solidFill>
            <a:srgbClr val="FFFFFF">
              <a:alpha val="75000"/>
            </a:srgbClr>
          </a:solidFill>
          <a:ln/>
        </p:spPr>
        <p:txBody>
          <a:bodyPr/>
          <a:lstStyle/>
          <a:p>
            <a:endParaRPr lang="en-US"/>
          </a:p>
        </p:txBody>
      </p:sp>
      <p:sp>
        <p:nvSpPr>
          <p:cNvPr id="34" name="Shape 32"/>
          <p:cNvSpPr/>
          <p:nvPr/>
        </p:nvSpPr>
        <p:spPr>
          <a:xfrm>
            <a:off x="5126951" y="4633395"/>
            <a:ext cx="35629" cy="35629"/>
          </a:xfrm>
          <a:prstGeom prst="ellipse">
            <a:avLst/>
          </a:prstGeom>
          <a:solidFill>
            <a:srgbClr val="FFFFFF">
              <a:alpha val="29000"/>
            </a:srgbClr>
          </a:solidFill>
          <a:ln/>
        </p:spPr>
        <p:txBody>
          <a:bodyPr/>
          <a:lstStyle/>
          <a:p>
            <a:endParaRPr lang="en-US"/>
          </a:p>
        </p:txBody>
      </p:sp>
      <p:sp>
        <p:nvSpPr>
          <p:cNvPr id="35" name="Shape 33"/>
          <p:cNvSpPr/>
          <p:nvPr/>
        </p:nvSpPr>
        <p:spPr>
          <a:xfrm>
            <a:off x="8345663" y="554307"/>
            <a:ext cx="45262" cy="45262"/>
          </a:xfrm>
          <a:prstGeom prst="ellipse">
            <a:avLst/>
          </a:prstGeom>
          <a:solidFill>
            <a:srgbClr val="FFFFFF">
              <a:alpha val="30000"/>
            </a:srgbClr>
          </a:solidFill>
          <a:ln/>
        </p:spPr>
        <p:txBody>
          <a:bodyPr/>
          <a:lstStyle/>
          <a:p>
            <a:endParaRPr lang="en-US"/>
          </a:p>
        </p:txBody>
      </p:sp>
      <p:sp>
        <p:nvSpPr>
          <p:cNvPr id="36" name="Shape 34"/>
          <p:cNvSpPr/>
          <p:nvPr/>
        </p:nvSpPr>
        <p:spPr>
          <a:xfrm>
            <a:off x="4219617" y="4493658"/>
            <a:ext cx="46221" cy="46221"/>
          </a:xfrm>
          <a:prstGeom prst="ellipse">
            <a:avLst/>
          </a:prstGeom>
          <a:solidFill>
            <a:srgbClr val="FFFFFF">
              <a:alpha val="59000"/>
            </a:srgbClr>
          </a:solidFill>
          <a:ln/>
        </p:spPr>
        <p:txBody>
          <a:bodyPr/>
          <a:lstStyle/>
          <a:p>
            <a:endParaRPr lang="en-US"/>
          </a:p>
        </p:txBody>
      </p:sp>
      <p:sp>
        <p:nvSpPr>
          <p:cNvPr id="37" name="Shape 35"/>
          <p:cNvSpPr/>
          <p:nvPr/>
        </p:nvSpPr>
        <p:spPr>
          <a:xfrm>
            <a:off x="3812074" y="242294"/>
            <a:ext cx="28124" cy="28124"/>
          </a:xfrm>
          <a:prstGeom prst="ellipse">
            <a:avLst/>
          </a:prstGeom>
          <a:solidFill>
            <a:srgbClr val="FFFFFF">
              <a:alpha val="44000"/>
            </a:srgbClr>
          </a:solidFill>
          <a:ln/>
        </p:spPr>
        <p:txBody>
          <a:bodyPr/>
          <a:lstStyle/>
          <a:p>
            <a:endParaRPr lang="en-US"/>
          </a:p>
        </p:txBody>
      </p:sp>
      <p:sp>
        <p:nvSpPr>
          <p:cNvPr id="38" name="Shape 36"/>
          <p:cNvSpPr/>
          <p:nvPr/>
        </p:nvSpPr>
        <p:spPr>
          <a:xfrm>
            <a:off x="135043" y="97951"/>
            <a:ext cx="51402" cy="51402"/>
          </a:xfrm>
          <a:prstGeom prst="ellipse">
            <a:avLst/>
          </a:prstGeom>
          <a:solidFill>
            <a:srgbClr val="FFFFFF">
              <a:alpha val="44000"/>
            </a:srgbClr>
          </a:solidFill>
          <a:ln/>
        </p:spPr>
        <p:txBody>
          <a:bodyPr/>
          <a:lstStyle/>
          <a:p>
            <a:endParaRPr lang="en-US"/>
          </a:p>
        </p:txBody>
      </p:sp>
      <p:sp>
        <p:nvSpPr>
          <p:cNvPr id="39" name="Shape 37"/>
          <p:cNvSpPr/>
          <p:nvPr/>
        </p:nvSpPr>
        <p:spPr>
          <a:xfrm>
            <a:off x="7277414" y="249599"/>
            <a:ext cx="36374" cy="36374"/>
          </a:xfrm>
          <a:prstGeom prst="ellipse">
            <a:avLst/>
          </a:prstGeom>
          <a:solidFill>
            <a:srgbClr val="FFFFFF">
              <a:alpha val="28000"/>
            </a:srgbClr>
          </a:solidFill>
          <a:ln/>
        </p:spPr>
        <p:txBody>
          <a:bodyPr/>
          <a:lstStyle/>
          <a:p>
            <a:endParaRPr lang="en-US"/>
          </a:p>
        </p:txBody>
      </p:sp>
      <p:sp>
        <p:nvSpPr>
          <p:cNvPr id="40" name="Shape 38"/>
          <p:cNvSpPr/>
          <p:nvPr/>
        </p:nvSpPr>
        <p:spPr>
          <a:xfrm>
            <a:off x="1068080" y="284637"/>
            <a:ext cx="42349" cy="42349"/>
          </a:xfrm>
          <a:prstGeom prst="ellipse">
            <a:avLst/>
          </a:prstGeom>
          <a:solidFill>
            <a:srgbClr val="FFFFFF">
              <a:alpha val="44000"/>
            </a:srgbClr>
          </a:solidFill>
          <a:ln/>
        </p:spPr>
        <p:txBody>
          <a:bodyPr/>
          <a:lstStyle/>
          <a:p>
            <a:endParaRPr lang="en-US"/>
          </a:p>
        </p:txBody>
      </p:sp>
      <p:sp>
        <p:nvSpPr>
          <p:cNvPr id="41" name="Shape 39"/>
          <p:cNvSpPr/>
          <p:nvPr/>
        </p:nvSpPr>
        <p:spPr>
          <a:xfrm>
            <a:off x="1062136" y="4833264"/>
            <a:ext cx="68941" cy="68941"/>
          </a:xfrm>
          <a:prstGeom prst="ellipse">
            <a:avLst/>
          </a:prstGeom>
          <a:solidFill>
            <a:srgbClr val="FFFFFF">
              <a:alpha val="54000"/>
            </a:srgbClr>
          </a:solidFill>
          <a:ln/>
        </p:spPr>
        <p:txBody>
          <a:bodyPr/>
          <a:lstStyle/>
          <a:p>
            <a:endParaRPr lang="en-US"/>
          </a:p>
        </p:txBody>
      </p:sp>
      <p:sp>
        <p:nvSpPr>
          <p:cNvPr id="42" name="Text 40"/>
          <p:cNvSpPr/>
          <p:nvPr/>
        </p:nvSpPr>
        <p:spPr>
          <a:xfrm>
            <a:off x="0" y="868680"/>
            <a:ext cx="9144000" cy="365760"/>
          </a:xfrm>
          <a:prstGeom prst="rect">
            <a:avLst/>
          </a:prstGeom>
          <a:noFill/>
          <a:ln/>
        </p:spPr>
        <p:txBody>
          <a:bodyPr wrap="square" rtlCol="0" anchor="ctr"/>
          <a:lstStyle/>
          <a:p>
            <a:pPr marL="0" indent="0" algn="ctr">
              <a:buNone/>
            </a:pPr>
            <a:r>
              <a:rPr lang="en-US" sz="1500" kern="0" spc="400" dirty="0">
                <a:solidFill>
                  <a:srgbClr val="FFD23F"/>
                </a:solidFill>
                <a:latin typeface="Arial Rounded MT Bold" pitchFamily="34" charset="0"/>
                <a:ea typeface="Arial Rounded MT Bold" pitchFamily="34" charset="-122"/>
                <a:cs typeface="Arial Rounded MT Bold" pitchFamily="34" charset="-120"/>
              </a:rPr>
              <a:t>M U R R A Y ' S E N G L I S H</a:t>
            </a:r>
            <a:endParaRPr lang="en-US" sz="1500" dirty="0"/>
          </a:p>
        </p:txBody>
      </p:sp>
      <p:sp>
        <p:nvSpPr>
          <p:cNvPr id="43" name="Text 41"/>
          <p:cNvSpPr/>
          <p:nvPr/>
        </p:nvSpPr>
        <p:spPr>
          <a:xfrm>
            <a:off x="0" y="1325880"/>
            <a:ext cx="9144000" cy="914400"/>
          </a:xfrm>
          <a:prstGeom prst="rect">
            <a:avLst/>
          </a:prstGeom>
          <a:noFill/>
          <a:ln/>
        </p:spPr>
        <p:txBody>
          <a:bodyPr wrap="square" rtlCol="0" anchor="ctr"/>
          <a:lstStyle/>
          <a:p>
            <a:pPr marL="0" indent="0" algn="ctr">
              <a:buNone/>
            </a:pPr>
            <a:r>
              <a:rPr lang="en-US" sz="4600" dirty="0">
                <a:solidFill>
                  <a:srgbClr val="FFFFFF"/>
                </a:solidFill>
                <a:latin typeface="Arial Rounded MT Bold" pitchFamily="34" charset="0"/>
                <a:ea typeface="Arial Rounded MT Bold" pitchFamily="34" charset="-122"/>
                <a:cs typeface="Arial Rounded MT Bold" pitchFamily="34" charset="-120"/>
              </a:rPr>
              <a:t>THE BIG GAME SHOW! 🎪</a:t>
            </a:r>
            <a:endParaRPr lang="en-US" sz="4600" dirty="0"/>
          </a:p>
        </p:txBody>
      </p:sp>
      <p:sp>
        <p:nvSpPr>
          <p:cNvPr id="44" name="Text 42"/>
          <p:cNvSpPr/>
          <p:nvPr/>
        </p:nvSpPr>
        <p:spPr>
          <a:xfrm>
            <a:off x="0" y="2468880"/>
            <a:ext cx="9144000" cy="457200"/>
          </a:xfrm>
          <a:prstGeom prst="rect">
            <a:avLst/>
          </a:prstGeom>
          <a:noFill/>
          <a:ln/>
        </p:spPr>
        <p:txBody>
          <a:bodyPr wrap="square" rtlCol="0" anchor="ctr"/>
          <a:lstStyle/>
          <a:p>
            <a:pPr marL="0" indent="0" algn="ctr">
              <a:buNone/>
            </a:pPr>
            <a:r>
              <a:rPr lang="en-US" sz="2000" dirty="0">
                <a:solidFill>
                  <a:srgbClr val="9B8CFF"/>
                </a:solidFill>
                <a:latin typeface="Helvetica Neue" pitchFamily="34" charset="0"/>
                <a:ea typeface="Helvetica Neue" pitchFamily="34" charset="-122"/>
                <a:cs typeface="Helvetica Neue" pitchFamily="34" charset="-120"/>
              </a:rPr>
              <a:t>One round for every day you conquered</a:t>
            </a:r>
            <a:endParaRPr lang="en-US" sz="2000" dirty="0"/>
          </a:p>
        </p:txBody>
      </p:sp>
      <p:sp>
        <p:nvSpPr>
          <p:cNvPr id="45" name="Shape 43"/>
          <p:cNvSpPr/>
          <p:nvPr/>
        </p:nvSpPr>
        <p:spPr>
          <a:xfrm>
            <a:off x="3749040" y="3200400"/>
            <a:ext cx="1645920" cy="685800"/>
          </a:xfrm>
          <a:prstGeom prst="roundRect">
            <a:avLst>
              <a:gd name="adj" fmla="val 49333"/>
            </a:avLst>
          </a:prstGeom>
          <a:solidFill>
            <a:srgbClr val="FFD23F"/>
          </a:solidFill>
          <a:ln/>
          <a:effectLst>
            <a:outerShdw blurRad="127000" dist="50800" dir="5400000" algn="bl" rotWithShape="0">
              <a:srgbClr val="000000">
                <a:alpha val="35000"/>
              </a:srgbClr>
            </a:outerShdw>
          </a:effectLst>
        </p:spPr>
        <p:txBody>
          <a:bodyPr/>
          <a:lstStyle/>
          <a:p>
            <a:endParaRPr lang="en-US"/>
          </a:p>
        </p:txBody>
      </p:sp>
      <p:sp>
        <p:nvSpPr>
          <p:cNvPr id="46" name="Text 44"/>
          <p:cNvSpPr/>
          <p:nvPr/>
        </p:nvSpPr>
        <p:spPr>
          <a:xfrm>
            <a:off x="3749040" y="3200400"/>
            <a:ext cx="1645920" cy="685800"/>
          </a:xfrm>
          <a:prstGeom prst="rect">
            <a:avLst/>
          </a:prstGeom>
          <a:noFill/>
          <a:ln/>
        </p:spPr>
        <p:txBody>
          <a:bodyPr wrap="square" lIns="0" tIns="0" rIns="0" bIns="0" rtlCol="0" anchor="ctr"/>
          <a:lstStyle/>
          <a:p>
            <a:pPr marL="0" indent="0" algn="ctr">
              <a:buNone/>
            </a:pPr>
            <a:r>
              <a:rPr lang="en-US" sz="2600" dirty="0">
                <a:solidFill>
                  <a:srgbClr val="241F4E"/>
                </a:solidFill>
                <a:latin typeface="Arial Rounded MT Bold" pitchFamily="34" charset="0"/>
                <a:ea typeface="Arial Rounded MT Bold" pitchFamily="34" charset="-122"/>
                <a:cs typeface="Arial Rounded MT Bold" pitchFamily="34" charset="-120"/>
              </a:rPr>
              <a:t>DAY 11</a:t>
            </a:r>
            <a:endParaRPr lang="en-US" sz="2600" dirty="0"/>
          </a:p>
        </p:txBody>
      </p:sp>
      <p:sp>
        <p:nvSpPr>
          <p:cNvPr id="47" name="Text 45"/>
          <p:cNvSpPr/>
          <p:nvPr/>
        </p:nvSpPr>
        <p:spPr>
          <a:xfrm>
            <a:off x="0" y="4617720"/>
            <a:ext cx="9144000" cy="320040"/>
          </a:xfrm>
          <a:prstGeom prst="rect">
            <a:avLst/>
          </a:prstGeom>
          <a:noFill/>
          <a:ln/>
        </p:spPr>
        <p:txBody>
          <a:bodyPr wrap="square" rtlCol="0" anchor="ctr"/>
          <a:lstStyle/>
          <a:p>
            <a:pPr marL="0" indent="0" algn="ctr">
              <a:buNone/>
            </a:pPr>
            <a:r>
              <a:rPr lang="en-US" sz="1300" dirty="0">
                <a:solidFill>
                  <a:srgbClr val="5A548A"/>
                </a:solidFill>
                <a:latin typeface="Helvetica Neue" pitchFamily="34" charset="0"/>
                <a:ea typeface="Helvetica Neue" pitchFamily="34" charset="-122"/>
                <a:cs typeface="Helvetica Neue" pitchFamily="34" charset="-120"/>
              </a:rPr>
              <a:t>murraycohen.com</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9</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9</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Decode the lazy spelling: kuhm-PYOO-ter</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computer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name="Slide 2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10</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10</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'I dunno' — what are the REAL words?</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I do not know</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name="Slide 22">
    <p:bg>
      <p:bgPr>
        <a:solidFill>
          <a:srgbClr val="161339"/>
        </a:solidFill>
        <a:effectLst/>
      </p:bgPr>
    </p:bg>
    <p:spTree>
      <p:nvGrpSpPr>
        <p:cNvPr id="1" name=""/>
        <p:cNvGrpSpPr/>
        <p:nvPr/>
      </p:nvGrpSpPr>
      <p:grpSpPr>
        <a:xfrm>
          <a:off x="0" y="0"/>
          <a:ext cx="0" cy="0"/>
          <a:chOff x="0" y="0"/>
          <a:chExt cx="0" cy="0"/>
        </a:xfrm>
      </p:grpSpPr>
      <p:sp>
        <p:nvSpPr>
          <p:cNvPr id="2" name="Shape 0"/>
          <p:cNvSpPr/>
          <p:nvPr/>
        </p:nvSpPr>
        <p:spPr>
          <a:xfrm>
            <a:off x="7323415" y="4377029"/>
            <a:ext cx="62986" cy="62986"/>
          </a:xfrm>
          <a:prstGeom prst="ellipse">
            <a:avLst/>
          </a:prstGeom>
          <a:solidFill>
            <a:srgbClr val="FFFFFF">
              <a:alpha val="36000"/>
            </a:srgbClr>
          </a:solidFill>
          <a:ln/>
        </p:spPr>
        <p:txBody>
          <a:bodyPr/>
          <a:lstStyle/>
          <a:p>
            <a:endParaRPr lang="en-US"/>
          </a:p>
        </p:txBody>
      </p:sp>
      <p:sp>
        <p:nvSpPr>
          <p:cNvPr id="3" name="Shape 1"/>
          <p:cNvSpPr/>
          <p:nvPr/>
        </p:nvSpPr>
        <p:spPr>
          <a:xfrm>
            <a:off x="3987004" y="434770"/>
            <a:ext cx="35542" cy="35542"/>
          </a:xfrm>
          <a:prstGeom prst="ellipse">
            <a:avLst/>
          </a:prstGeom>
          <a:solidFill>
            <a:srgbClr val="FFFFFF">
              <a:alpha val="38000"/>
            </a:srgbClr>
          </a:solidFill>
          <a:ln/>
        </p:spPr>
        <p:txBody>
          <a:bodyPr/>
          <a:lstStyle/>
          <a:p>
            <a:endParaRPr lang="en-US"/>
          </a:p>
        </p:txBody>
      </p:sp>
      <p:sp>
        <p:nvSpPr>
          <p:cNvPr id="4" name="Shape 2"/>
          <p:cNvSpPr/>
          <p:nvPr/>
        </p:nvSpPr>
        <p:spPr>
          <a:xfrm>
            <a:off x="7326429" y="285573"/>
            <a:ext cx="48531" cy="48531"/>
          </a:xfrm>
          <a:prstGeom prst="ellipse">
            <a:avLst/>
          </a:prstGeom>
          <a:solidFill>
            <a:srgbClr val="FFFFFF">
              <a:alpha val="62000"/>
            </a:srgbClr>
          </a:solidFill>
          <a:ln/>
        </p:spPr>
        <p:txBody>
          <a:bodyPr/>
          <a:lstStyle/>
          <a:p>
            <a:endParaRPr lang="en-US"/>
          </a:p>
        </p:txBody>
      </p:sp>
      <p:sp>
        <p:nvSpPr>
          <p:cNvPr id="5" name="Shape 3"/>
          <p:cNvSpPr/>
          <p:nvPr/>
        </p:nvSpPr>
        <p:spPr>
          <a:xfrm>
            <a:off x="390084" y="4600607"/>
            <a:ext cx="51271" cy="51271"/>
          </a:xfrm>
          <a:prstGeom prst="ellipse">
            <a:avLst/>
          </a:prstGeom>
          <a:solidFill>
            <a:srgbClr val="FFFFFF">
              <a:alpha val="72000"/>
            </a:srgbClr>
          </a:solidFill>
          <a:ln/>
        </p:spPr>
        <p:txBody>
          <a:bodyPr/>
          <a:lstStyle/>
          <a:p>
            <a:endParaRPr lang="en-US"/>
          </a:p>
        </p:txBody>
      </p:sp>
      <p:sp>
        <p:nvSpPr>
          <p:cNvPr id="6" name="Shape 4"/>
          <p:cNvSpPr/>
          <p:nvPr/>
        </p:nvSpPr>
        <p:spPr>
          <a:xfrm>
            <a:off x="6427375" y="672276"/>
            <a:ext cx="34976" cy="34976"/>
          </a:xfrm>
          <a:prstGeom prst="ellipse">
            <a:avLst/>
          </a:prstGeom>
          <a:solidFill>
            <a:srgbClr val="FFFFFF">
              <a:alpha val="39000"/>
            </a:srgbClr>
          </a:solidFill>
          <a:ln/>
        </p:spPr>
        <p:txBody>
          <a:bodyPr/>
          <a:lstStyle/>
          <a:p>
            <a:endParaRPr lang="en-US"/>
          </a:p>
        </p:txBody>
      </p:sp>
      <p:sp>
        <p:nvSpPr>
          <p:cNvPr id="7" name="Shape 5"/>
          <p:cNvSpPr/>
          <p:nvPr/>
        </p:nvSpPr>
        <p:spPr>
          <a:xfrm>
            <a:off x="5836353" y="4249638"/>
            <a:ext cx="44947" cy="44947"/>
          </a:xfrm>
          <a:prstGeom prst="ellipse">
            <a:avLst/>
          </a:prstGeom>
          <a:solidFill>
            <a:srgbClr val="FFFFFF">
              <a:alpha val="36000"/>
            </a:srgbClr>
          </a:solidFill>
          <a:ln/>
        </p:spPr>
        <p:txBody>
          <a:bodyPr/>
          <a:lstStyle/>
          <a:p>
            <a:endParaRPr lang="en-US"/>
          </a:p>
        </p:txBody>
      </p:sp>
      <p:sp>
        <p:nvSpPr>
          <p:cNvPr id="8" name="Shape 6"/>
          <p:cNvSpPr/>
          <p:nvPr/>
        </p:nvSpPr>
        <p:spPr>
          <a:xfrm>
            <a:off x="5776528" y="54345"/>
            <a:ext cx="55087" cy="55087"/>
          </a:xfrm>
          <a:prstGeom prst="ellipse">
            <a:avLst/>
          </a:prstGeom>
          <a:solidFill>
            <a:srgbClr val="FFFFFF">
              <a:alpha val="47000"/>
            </a:srgbClr>
          </a:solidFill>
          <a:ln/>
        </p:spPr>
        <p:txBody>
          <a:bodyPr/>
          <a:lstStyle/>
          <a:p>
            <a:endParaRPr lang="en-US"/>
          </a:p>
        </p:txBody>
      </p:sp>
      <p:sp>
        <p:nvSpPr>
          <p:cNvPr id="9" name="Shape 7"/>
          <p:cNvSpPr/>
          <p:nvPr/>
        </p:nvSpPr>
        <p:spPr>
          <a:xfrm>
            <a:off x="2863434" y="4135014"/>
            <a:ext cx="57619" cy="57619"/>
          </a:xfrm>
          <a:prstGeom prst="ellipse">
            <a:avLst/>
          </a:prstGeom>
          <a:solidFill>
            <a:srgbClr val="FFFFFF">
              <a:alpha val="58000"/>
            </a:srgbClr>
          </a:solidFill>
          <a:ln/>
        </p:spPr>
        <p:txBody>
          <a:bodyPr/>
          <a:lstStyle/>
          <a:p>
            <a:endParaRPr lang="en-US"/>
          </a:p>
        </p:txBody>
      </p:sp>
      <p:sp>
        <p:nvSpPr>
          <p:cNvPr id="10" name="Shape 8"/>
          <p:cNvSpPr/>
          <p:nvPr/>
        </p:nvSpPr>
        <p:spPr>
          <a:xfrm>
            <a:off x="7118435" y="4455052"/>
            <a:ext cx="66894" cy="66894"/>
          </a:xfrm>
          <a:prstGeom prst="ellipse">
            <a:avLst/>
          </a:prstGeom>
          <a:solidFill>
            <a:srgbClr val="FFFFFF">
              <a:alpha val="48000"/>
            </a:srgbClr>
          </a:solidFill>
          <a:ln/>
        </p:spPr>
        <p:txBody>
          <a:bodyPr/>
          <a:lstStyle/>
          <a:p>
            <a:endParaRPr lang="en-US"/>
          </a:p>
        </p:txBody>
      </p:sp>
      <p:sp>
        <p:nvSpPr>
          <p:cNvPr id="11" name="Shape 9"/>
          <p:cNvSpPr/>
          <p:nvPr/>
        </p:nvSpPr>
        <p:spPr>
          <a:xfrm>
            <a:off x="5516628" y="511485"/>
            <a:ext cx="41782" cy="41782"/>
          </a:xfrm>
          <a:prstGeom prst="ellipse">
            <a:avLst/>
          </a:prstGeom>
          <a:solidFill>
            <a:srgbClr val="FFFFFF">
              <a:alpha val="72000"/>
            </a:srgbClr>
          </a:solidFill>
          <a:ln/>
        </p:spPr>
        <p:txBody>
          <a:bodyPr/>
          <a:lstStyle/>
          <a:p>
            <a:endParaRPr lang="en-US"/>
          </a:p>
        </p:txBody>
      </p:sp>
      <p:sp>
        <p:nvSpPr>
          <p:cNvPr id="12" name="Shape 10"/>
          <p:cNvSpPr/>
          <p:nvPr/>
        </p:nvSpPr>
        <p:spPr>
          <a:xfrm>
            <a:off x="853188" y="4454558"/>
            <a:ext cx="41518" cy="41518"/>
          </a:xfrm>
          <a:prstGeom prst="ellipse">
            <a:avLst/>
          </a:prstGeom>
          <a:solidFill>
            <a:srgbClr val="FFFFFF">
              <a:alpha val="69000"/>
            </a:srgbClr>
          </a:solidFill>
          <a:ln/>
        </p:spPr>
        <p:txBody>
          <a:bodyPr/>
          <a:lstStyle/>
          <a:p>
            <a:endParaRPr lang="en-US"/>
          </a:p>
        </p:txBody>
      </p:sp>
      <p:sp>
        <p:nvSpPr>
          <p:cNvPr id="13" name="Shape 11"/>
          <p:cNvSpPr/>
          <p:nvPr/>
        </p:nvSpPr>
        <p:spPr>
          <a:xfrm>
            <a:off x="4566575" y="234515"/>
            <a:ext cx="44281" cy="44281"/>
          </a:xfrm>
          <a:prstGeom prst="ellipse">
            <a:avLst/>
          </a:prstGeom>
          <a:solidFill>
            <a:srgbClr val="FFFFFF">
              <a:alpha val="24000"/>
            </a:srgbClr>
          </a:solidFill>
          <a:ln/>
        </p:spPr>
        <p:txBody>
          <a:bodyPr/>
          <a:lstStyle/>
          <a:p>
            <a:endParaRPr lang="en-US"/>
          </a:p>
        </p:txBody>
      </p:sp>
      <p:sp>
        <p:nvSpPr>
          <p:cNvPr id="14" name="Shape 12"/>
          <p:cNvSpPr/>
          <p:nvPr/>
        </p:nvSpPr>
        <p:spPr>
          <a:xfrm>
            <a:off x="5893111" y="217846"/>
            <a:ext cx="71771" cy="71771"/>
          </a:xfrm>
          <a:prstGeom prst="ellipse">
            <a:avLst/>
          </a:prstGeom>
          <a:solidFill>
            <a:srgbClr val="FFFFFF">
              <a:alpha val="68000"/>
            </a:srgbClr>
          </a:solidFill>
          <a:ln/>
        </p:spPr>
        <p:txBody>
          <a:bodyPr/>
          <a:lstStyle/>
          <a:p>
            <a:endParaRPr lang="en-US"/>
          </a:p>
        </p:txBody>
      </p:sp>
      <p:sp>
        <p:nvSpPr>
          <p:cNvPr id="15" name="Shape 13"/>
          <p:cNvSpPr/>
          <p:nvPr/>
        </p:nvSpPr>
        <p:spPr>
          <a:xfrm>
            <a:off x="7142204" y="764162"/>
            <a:ext cx="48763" cy="48763"/>
          </a:xfrm>
          <a:prstGeom prst="ellipse">
            <a:avLst/>
          </a:prstGeom>
          <a:solidFill>
            <a:srgbClr val="FFFFFF">
              <a:alpha val="21000"/>
            </a:srgbClr>
          </a:solidFill>
          <a:ln/>
        </p:spPr>
        <p:txBody>
          <a:bodyPr/>
          <a:lstStyle/>
          <a:p>
            <a:endParaRPr lang="en-US"/>
          </a:p>
        </p:txBody>
      </p:sp>
      <p:sp>
        <p:nvSpPr>
          <p:cNvPr id="16" name="Shape 14"/>
          <p:cNvSpPr/>
          <p:nvPr/>
        </p:nvSpPr>
        <p:spPr>
          <a:xfrm>
            <a:off x="604308" y="4770915"/>
            <a:ext cx="37719" cy="37719"/>
          </a:xfrm>
          <a:prstGeom prst="ellipse">
            <a:avLst/>
          </a:prstGeom>
          <a:solidFill>
            <a:srgbClr val="FFFFFF">
              <a:alpha val="23000"/>
            </a:srgbClr>
          </a:solidFill>
          <a:ln/>
        </p:spPr>
        <p:txBody>
          <a:bodyPr/>
          <a:lstStyle/>
          <a:p>
            <a:endParaRPr lang="en-US"/>
          </a:p>
        </p:txBody>
      </p:sp>
      <p:sp>
        <p:nvSpPr>
          <p:cNvPr id="17" name="Shape 15"/>
          <p:cNvSpPr/>
          <p:nvPr/>
        </p:nvSpPr>
        <p:spPr>
          <a:xfrm>
            <a:off x="5491028" y="4637425"/>
            <a:ext cx="52645" cy="52645"/>
          </a:xfrm>
          <a:prstGeom prst="ellipse">
            <a:avLst/>
          </a:prstGeom>
          <a:solidFill>
            <a:srgbClr val="FFFFFF">
              <a:alpha val="66000"/>
            </a:srgbClr>
          </a:solidFill>
          <a:ln/>
        </p:spPr>
        <p:txBody>
          <a:bodyPr/>
          <a:lstStyle/>
          <a:p>
            <a:endParaRPr lang="en-US"/>
          </a:p>
        </p:txBody>
      </p:sp>
      <p:sp>
        <p:nvSpPr>
          <p:cNvPr id="18" name="Shape 16"/>
          <p:cNvSpPr/>
          <p:nvPr/>
        </p:nvSpPr>
        <p:spPr>
          <a:xfrm>
            <a:off x="662235" y="4107074"/>
            <a:ext cx="40266" cy="40266"/>
          </a:xfrm>
          <a:prstGeom prst="ellipse">
            <a:avLst/>
          </a:prstGeom>
          <a:solidFill>
            <a:srgbClr val="FFFFFF">
              <a:alpha val="40000"/>
            </a:srgbClr>
          </a:solidFill>
          <a:ln/>
        </p:spPr>
        <p:txBody>
          <a:bodyPr/>
          <a:lstStyle/>
          <a:p>
            <a:endParaRPr lang="en-US"/>
          </a:p>
        </p:txBody>
      </p:sp>
      <p:sp>
        <p:nvSpPr>
          <p:cNvPr id="19" name="Shape 17"/>
          <p:cNvSpPr/>
          <p:nvPr/>
        </p:nvSpPr>
        <p:spPr>
          <a:xfrm>
            <a:off x="5103582" y="214484"/>
            <a:ext cx="70369" cy="70369"/>
          </a:xfrm>
          <a:prstGeom prst="ellipse">
            <a:avLst/>
          </a:prstGeom>
          <a:solidFill>
            <a:srgbClr val="FFFFFF">
              <a:alpha val="52000"/>
            </a:srgbClr>
          </a:solidFill>
          <a:ln/>
        </p:spPr>
        <p:txBody>
          <a:bodyPr/>
          <a:lstStyle/>
          <a:p>
            <a:endParaRPr lang="en-US"/>
          </a:p>
        </p:txBody>
      </p:sp>
      <p:sp>
        <p:nvSpPr>
          <p:cNvPr id="20" name="Shape 18"/>
          <p:cNvSpPr/>
          <p:nvPr/>
        </p:nvSpPr>
        <p:spPr>
          <a:xfrm>
            <a:off x="2446649" y="4829110"/>
            <a:ext cx="37214" cy="37214"/>
          </a:xfrm>
          <a:prstGeom prst="ellipse">
            <a:avLst/>
          </a:prstGeom>
          <a:solidFill>
            <a:srgbClr val="FFFFFF">
              <a:alpha val="29000"/>
            </a:srgbClr>
          </a:solidFill>
          <a:ln/>
        </p:spPr>
        <p:txBody>
          <a:bodyPr/>
          <a:lstStyle/>
          <a:p>
            <a:endParaRPr lang="en-US"/>
          </a:p>
        </p:txBody>
      </p:sp>
      <p:sp>
        <p:nvSpPr>
          <p:cNvPr id="21" name="Shape 19"/>
          <p:cNvSpPr/>
          <p:nvPr/>
        </p:nvSpPr>
        <p:spPr>
          <a:xfrm>
            <a:off x="8568102" y="4356274"/>
            <a:ext cx="59744" cy="59744"/>
          </a:xfrm>
          <a:prstGeom prst="ellipse">
            <a:avLst/>
          </a:prstGeom>
          <a:solidFill>
            <a:srgbClr val="FFFFFF">
              <a:alpha val="76000"/>
            </a:srgbClr>
          </a:solidFill>
          <a:ln/>
        </p:spPr>
        <p:txBody>
          <a:bodyPr/>
          <a:lstStyle/>
          <a:p>
            <a:endParaRPr lang="en-US"/>
          </a:p>
        </p:txBody>
      </p:sp>
      <p:sp>
        <p:nvSpPr>
          <p:cNvPr id="22" name="Shape 20"/>
          <p:cNvSpPr/>
          <p:nvPr/>
        </p:nvSpPr>
        <p:spPr>
          <a:xfrm>
            <a:off x="8484482" y="4653087"/>
            <a:ext cx="27587" cy="27587"/>
          </a:xfrm>
          <a:prstGeom prst="ellipse">
            <a:avLst/>
          </a:prstGeom>
          <a:solidFill>
            <a:srgbClr val="FFFFFF">
              <a:alpha val="62000"/>
            </a:srgbClr>
          </a:solidFill>
          <a:ln/>
        </p:spPr>
        <p:txBody>
          <a:bodyPr/>
          <a:lstStyle/>
          <a:p>
            <a:endParaRPr lang="en-US"/>
          </a:p>
        </p:txBody>
      </p:sp>
      <p:sp>
        <p:nvSpPr>
          <p:cNvPr id="23" name="Shape 21"/>
          <p:cNvSpPr/>
          <p:nvPr/>
        </p:nvSpPr>
        <p:spPr>
          <a:xfrm>
            <a:off x="2373215" y="35455"/>
            <a:ext cx="58642" cy="58642"/>
          </a:xfrm>
          <a:prstGeom prst="ellipse">
            <a:avLst/>
          </a:prstGeom>
          <a:solidFill>
            <a:srgbClr val="FFFFFF">
              <a:alpha val="29000"/>
            </a:srgbClr>
          </a:solidFill>
          <a:ln/>
        </p:spPr>
        <p:txBody>
          <a:bodyPr/>
          <a:lstStyle/>
          <a:p>
            <a:endParaRPr lang="en-US"/>
          </a:p>
        </p:txBody>
      </p:sp>
      <p:sp>
        <p:nvSpPr>
          <p:cNvPr id="24" name="Shape 22"/>
          <p:cNvSpPr/>
          <p:nvPr/>
        </p:nvSpPr>
        <p:spPr>
          <a:xfrm>
            <a:off x="8403401" y="4510671"/>
            <a:ext cx="67355" cy="67355"/>
          </a:xfrm>
          <a:prstGeom prst="ellipse">
            <a:avLst/>
          </a:prstGeom>
          <a:solidFill>
            <a:srgbClr val="FFFFFF">
              <a:alpha val="35000"/>
            </a:srgbClr>
          </a:solidFill>
          <a:ln/>
        </p:spPr>
        <p:txBody>
          <a:bodyPr/>
          <a:lstStyle/>
          <a:p>
            <a:endParaRPr lang="en-US"/>
          </a:p>
        </p:txBody>
      </p:sp>
      <p:sp>
        <p:nvSpPr>
          <p:cNvPr id="25" name="Shape 23"/>
          <p:cNvSpPr/>
          <p:nvPr/>
        </p:nvSpPr>
        <p:spPr>
          <a:xfrm>
            <a:off x="2615758" y="66937"/>
            <a:ext cx="55123" cy="55123"/>
          </a:xfrm>
          <a:prstGeom prst="ellipse">
            <a:avLst/>
          </a:prstGeom>
          <a:solidFill>
            <a:srgbClr val="FFFFFF">
              <a:alpha val="27000"/>
            </a:srgbClr>
          </a:solidFill>
          <a:ln/>
        </p:spPr>
        <p:txBody>
          <a:bodyPr/>
          <a:lstStyle/>
          <a:p>
            <a:endParaRPr lang="en-US"/>
          </a:p>
        </p:txBody>
      </p:sp>
      <p:sp>
        <p:nvSpPr>
          <p:cNvPr id="26" name="Shape 24"/>
          <p:cNvSpPr/>
          <p:nvPr/>
        </p:nvSpPr>
        <p:spPr>
          <a:xfrm>
            <a:off x="7812805" y="4109547"/>
            <a:ext cx="70522" cy="70522"/>
          </a:xfrm>
          <a:prstGeom prst="ellipse">
            <a:avLst/>
          </a:prstGeom>
          <a:solidFill>
            <a:srgbClr val="FFFFFF">
              <a:alpha val="54000"/>
            </a:srgbClr>
          </a:solidFill>
          <a:ln/>
        </p:spPr>
        <p:txBody>
          <a:bodyPr/>
          <a:lstStyle/>
          <a:p>
            <a:endParaRPr lang="en-US"/>
          </a:p>
        </p:txBody>
      </p:sp>
      <p:sp>
        <p:nvSpPr>
          <p:cNvPr id="27" name="Shape 25"/>
          <p:cNvSpPr/>
          <p:nvPr/>
        </p:nvSpPr>
        <p:spPr>
          <a:xfrm>
            <a:off x="7756416" y="4523961"/>
            <a:ext cx="49946" cy="49946"/>
          </a:xfrm>
          <a:prstGeom prst="ellipse">
            <a:avLst/>
          </a:prstGeom>
          <a:solidFill>
            <a:srgbClr val="FFFFFF">
              <a:alpha val="30000"/>
            </a:srgbClr>
          </a:solidFill>
          <a:ln/>
        </p:spPr>
        <p:txBody>
          <a:bodyPr/>
          <a:lstStyle/>
          <a:p>
            <a:endParaRPr lang="en-US"/>
          </a:p>
        </p:txBody>
      </p:sp>
      <p:sp>
        <p:nvSpPr>
          <p:cNvPr id="28" name="Shape 26"/>
          <p:cNvSpPr/>
          <p:nvPr/>
        </p:nvSpPr>
        <p:spPr>
          <a:xfrm>
            <a:off x="7166694" y="192605"/>
            <a:ext cx="28321" cy="28321"/>
          </a:xfrm>
          <a:prstGeom prst="ellipse">
            <a:avLst/>
          </a:prstGeom>
          <a:solidFill>
            <a:srgbClr val="FFFFFF">
              <a:alpha val="66000"/>
            </a:srgbClr>
          </a:solidFill>
          <a:ln/>
        </p:spPr>
        <p:txBody>
          <a:bodyPr/>
          <a:lstStyle/>
          <a:p>
            <a:endParaRPr lang="en-US"/>
          </a:p>
        </p:txBody>
      </p:sp>
      <p:sp>
        <p:nvSpPr>
          <p:cNvPr id="29" name="Shape 27"/>
          <p:cNvSpPr/>
          <p:nvPr/>
        </p:nvSpPr>
        <p:spPr>
          <a:xfrm>
            <a:off x="720794" y="4271518"/>
            <a:ext cx="51035" cy="51035"/>
          </a:xfrm>
          <a:prstGeom prst="ellipse">
            <a:avLst/>
          </a:prstGeom>
          <a:solidFill>
            <a:srgbClr val="FFFFFF">
              <a:alpha val="66000"/>
            </a:srgbClr>
          </a:solidFill>
          <a:ln/>
        </p:spPr>
        <p:txBody>
          <a:bodyPr/>
          <a:lstStyle/>
          <a:p>
            <a:endParaRPr lang="en-US"/>
          </a:p>
        </p:txBody>
      </p:sp>
      <p:sp>
        <p:nvSpPr>
          <p:cNvPr id="30" name="Shape 28"/>
          <p:cNvSpPr/>
          <p:nvPr/>
        </p:nvSpPr>
        <p:spPr>
          <a:xfrm>
            <a:off x="8329993" y="265648"/>
            <a:ext cx="57800" cy="57800"/>
          </a:xfrm>
          <a:prstGeom prst="ellipse">
            <a:avLst/>
          </a:prstGeom>
          <a:solidFill>
            <a:srgbClr val="FFFFFF">
              <a:alpha val="58000"/>
            </a:srgbClr>
          </a:solidFill>
          <a:ln/>
        </p:spPr>
        <p:txBody>
          <a:bodyPr/>
          <a:lstStyle/>
          <a:p>
            <a:endParaRPr lang="en-US"/>
          </a:p>
        </p:txBody>
      </p:sp>
      <p:sp>
        <p:nvSpPr>
          <p:cNvPr id="31" name="Shape 29"/>
          <p:cNvSpPr/>
          <p:nvPr/>
        </p:nvSpPr>
        <p:spPr>
          <a:xfrm>
            <a:off x="1468018" y="4251322"/>
            <a:ext cx="62248" cy="62248"/>
          </a:xfrm>
          <a:prstGeom prst="ellipse">
            <a:avLst/>
          </a:prstGeom>
          <a:solidFill>
            <a:srgbClr val="FFFFFF">
              <a:alpha val="36000"/>
            </a:srgbClr>
          </a:solidFill>
          <a:ln/>
        </p:spPr>
        <p:txBody>
          <a:bodyPr/>
          <a:lstStyle/>
          <a:p>
            <a:endParaRPr lang="en-US"/>
          </a:p>
        </p:txBody>
      </p:sp>
      <p:sp>
        <p:nvSpPr>
          <p:cNvPr id="32" name="Shape 30"/>
          <p:cNvSpPr/>
          <p:nvPr/>
        </p:nvSpPr>
        <p:spPr>
          <a:xfrm>
            <a:off x="4476424" y="4080861"/>
            <a:ext cx="52767" cy="52767"/>
          </a:xfrm>
          <a:prstGeom prst="ellipse">
            <a:avLst/>
          </a:prstGeom>
          <a:solidFill>
            <a:srgbClr val="FFFFFF">
              <a:alpha val="45000"/>
            </a:srgbClr>
          </a:solidFill>
          <a:ln/>
        </p:spPr>
        <p:txBody>
          <a:bodyPr/>
          <a:lstStyle/>
          <a:p>
            <a:endParaRPr lang="en-US"/>
          </a:p>
        </p:txBody>
      </p:sp>
      <p:sp>
        <p:nvSpPr>
          <p:cNvPr id="33" name="Shape 31"/>
          <p:cNvSpPr/>
          <p:nvPr/>
        </p:nvSpPr>
        <p:spPr>
          <a:xfrm>
            <a:off x="7996553" y="4799533"/>
            <a:ext cx="66059" cy="66059"/>
          </a:xfrm>
          <a:prstGeom prst="ellipse">
            <a:avLst/>
          </a:prstGeom>
          <a:solidFill>
            <a:srgbClr val="FFFFFF">
              <a:alpha val="68000"/>
            </a:srgbClr>
          </a:solidFill>
          <a:ln/>
        </p:spPr>
        <p:txBody>
          <a:bodyPr/>
          <a:lstStyle/>
          <a:p>
            <a:endParaRPr lang="en-US"/>
          </a:p>
        </p:txBody>
      </p:sp>
      <p:sp>
        <p:nvSpPr>
          <p:cNvPr id="34" name="Shape 32"/>
          <p:cNvSpPr/>
          <p:nvPr/>
        </p:nvSpPr>
        <p:spPr>
          <a:xfrm>
            <a:off x="7640961" y="4749585"/>
            <a:ext cx="39529" cy="39529"/>
          </a:xfrm>
          <a:prstGeom prst="ellipse">
            <a:avLst/>
          </a:prstGeom>
          <a:solidFill>
            <a:srgbClr val="FFFFFF">
              <a:alpha val="80000"/>
            </a:srgbClr>
          </a:solidFill>
          <a:ln/>
        </p:spPr>
        <p:txBody>
          <a:bodyPr/>
          <a:lstStyle/>
          <a:p>
            <a:endParaRPr lang="en-US"/>
          </a:p>
        </p:txBody>
      </p:sp>
      <p:sp>
        <p:nvSpPr>
          <p:cNvPr id="35" name="Shape 33"/>
          <p:cNvSpPr/>
          <p:nvPr/>
        </p:nvSpPr>
        <p:spPr>
          <a:xfrm>
            <a:off x="4792953" y="637704"/>
            <a:ext cx="36818" cy="36818"/>
          </a:xfrm>
          <a:prstGeom prst="ellipse">
            <a:avLst/>
          </a:prstGeom>
          <a:solidFill>
            <a:srgbClr val="FFFFFF">
              <a:alpha val="71000"/>
            </a:srgbClr>
          </a:solidFill>
          <a:ln/>
        </p:spPr>
        <p:txBody>
          <a:bodyPr/>
          <a:lstStyle/>
          <a:p>
            <a:endParaRPr lang="en-US"/>
          </a:p>
        </p:txBody>
      </p:sp>
      <p:sp>
        <p:nvSpPr>
          <p:cNvPr id="36" name="Shape 34"/>
          <p:cNvSpPr/>
          <p:nvPr/>
        </p:nvSpPr>
        <p:spPr>
          <a:xfrm>
            <a:off x="4504038" y="272009"/>
            <a:ext cx="35311" cy="35311"/>
          </a:xfrm>
          <a:prstGeom prst="ellipse">
            <a:avLst/>
          </a:prstGeom>
          <a:solidFill>
            <a:srgbClr val="FFFFFF">
              <a:alpha val="43000"/>
            </a:srgbClr>
          </a:solidFill>
          <a:ln/>
        </p:spPr>
        <p:txBody>
          <a:bodyPr/>
          <a:lstStyle/>
          <a:p>
            <a:endParaRPr lang="en-US"/>
          </a:p>
        </p:txBody>
      </p:sp>
      <p:sp>
        <p:nvSpPr>
          <p:cNvPr id="37" name="Shape 35"/>
          <p:cNvSpPr/>
          <p:nvPr/>
        </p:nvSpPr>
        <p:spPr>
          <a:xfrm>
            <a:off x="6023607" y="4700773"/>
            <a:ext cx="63082" cy="63082"/>
          </a:xfrm>
          <a:prstGeom prst="ellipse">
            <a:avLst/>
          </a:prstGeom>
          <a:solidFill>
            <a:srgbClr val="FFFFFF">
              <a:alpha val="52000"/>
            </a:srgbClr>
          </a:solidFill>
          <a:ln/>
        </p:spPr>
        <p:txBody>
          <a:bodyPr/>
          <a:lstStyle/>
          <a:p>
            <a:endParaRPr lang="en-US"/>
          </a:p>
        </p:txBody>
      </p:sp>
      <p:sp>
        <p:nvSpPr>
          <p:cNvPr id="38" name="Shape 36"/>
          <p:cNvSpPr/>
          <p:nvPr/>
        </p:nvSpPr>
        <p:spPr>
          <a:xfrm>
            <a:off x="3478703" y="698688"/>
            <a:ext cx="63974" cy="63974"/>
          </a:xfrm>
          <a:prstGeom prst="ellipse">
            <a:avLst/>
          </a:prstGeom>
          <a:solidFill>
            <a:srgbClr val="FFFFFF">
              <a:alpha val="28000"/>
            </a:srgbClr>
          </a:solidFill>
          <a:ln/>
        </p:spPr>
        <p:txBody>
          <a:bodyPr/>
          <a:lstStyle/>
          <a:p>
            <a:endParaRPr lang="en-US"/>
          </a:p>
        </p:txBody>
      </p:sp>
      <p:sp>
        <p:nvSpPr>
          <p:cNvPr id="39" name="Shape 37"/>
          <p:cNvSpPr/>
          <p:nvPr/>
        </p:nvSpPr>
        <p:spPr>
          <a:xfrm>
            <a:off x="7465034" y="4416396"/>
            <a:ext cx="52782" cy="52782"/>
          </a:xfrm>
          <a:prstGeom prst="ellipse">
            <a:avLst/>
          </a:prstGeom>
          <a:solidFill>
            <a:srgbClr val="FFFFFF">
              <a:alpha val="80000"/>
            </a:srgbClr>
          </a:solidFill>
          <a:ln/>
        </p:spPr>
        <p:txBody>
          <a:bodyPr/>
          <a:lstStyle/>
          <a:p>
            <a:endParaRPr lang="en-US"/>
          </a:p>
        </p:txBody>
      </p:sp>
      <p:sp>
        <p:nvSpPr>
          <p:cNvPr id="40" name="Shape 38"/>
          <p:cNvSpPr/>
          <p:nvPr/>
        </p:nvSpPr>
        <p:spPr>
          <a:xfrm>
            <a:off x="235408" y="602925"/>
            <a:ext cx="50836" cy="50836"/>
          </a:xfrm>
          <a:prstGeom prst="ellipse">
            <a:avLst/>
          </a:prstGeom>
          <a:solidFill>
            <a:srgbClr val="FFFFFF">
              <a:alpha val="39000"/>
            </a:srgbClr>
          </a:solidFill>
          <a:ln/>
        </p:spPr>
        <p:txBody>
          <a:bodyPr/>
          <a:lstStyle/>
          <a:p>
            <a:endParaRPr lang="en-US"/>
          </a:p>
        </p:txBody>
      </p:sp>
      <p:sp>
        <p:nvSpPr>
          <p:cNvPr id="41" name="Shape 39"/>
          <p:cNvSpPr/>
          <p:nvPr/>
        </p:nvSpPr>
        <p:spPr>
          <a:xfrm>
            <a:off x="7450620" y="745650"/>
            <a:ext cx="58580" cy="58580"/>
          </a:xfrm>
          <a:prstGeom prst="ellipse">
            <a:avLst/>
          </a:prstGeom>
          <a:solidFill>
            <a:srgbClr val="FFFFFF">
              <a:alpha val="66000"/>
            </a:srgbClr>
          </a:solidFill>
          <a:ln/>
        </p:spPr>
        <p:txBody>
          <a:bodyPr/>
          <a:lstStyle/>
          <a:p>
            <a:endParaRPr lang="en-US"/>
          </a:p>
        </p:txBody>
      </p:sp>
      <p:sp>
        <p:nvSpPr>
          <p:cNvPr id="42" name="Shape 40"/>
          <p:cNvSpPr/>
          <p:nvPr/>
        </p:nvSpPr>
        <p:spPr>
          <a:xfrm>
            <a:off x="2661017" y="4826991"/>
            <a:ext cx="60636" cy="60636"/>
          </a:xfrm>
          <a:prstGeom prst="ellipse">
            <a:avLst/>
          </a:prstGeom>
          <a:solidFill>
            <a:srgbClr val="FFFFFF">
              <a:alpha val="25000"/>
            </a:srgbClr>
          </a:solidFill>
          <a:ln/>
        </p:spPr>
        <p:txBody>
          <a:bodyPr/>
          <a:lstStyle/>
          <a:p>
            <a:endParaRPr lang="en-US"/>
          </a:p>
        </p:txBody>
      </p:sp>
      <p:sp>
        <p:nvSpPr>
          <p:cNvPr id="43" name="Shape 41"/>
          <p:cNvSpPr/>
          <p:nvPr/>
        </p:nvSpPr>
        <p:spPr>
          <a:xfrm>
            <a:off x="3818000" y="282140"/>
            <a:ext cx="72827" cy="72827"/>
          </a:xfrm>
          <a:prstGeom prst="ellipse">
            <a:avLst/>
          </a:prstGeom>
          <a:solidFill>
            <a:srgbClr val="FFFFFF">
              <a:alpha val="75000"/>
            </a:srgbClr>
          </a:solidFill>
          <a:ln/>
        </p:spPr>
        <p:txBody>
          <a:bodyPr/>
          <a:lstStyle/>
          <a:p>
            <a:endParaRPr lang="en-US"/>
          </a:p>
        </p:txBody>
      </p:sp>
      <p:sp>
        <p:nvSpPr>
          <p:cNvPr id="44" name="Shape 42"/>
          <p:cNvSpPr/>
          <p:nvPr/>
        </p:nvSpPr>
        <p:spPr>
          <a:xfrm>
            <a:off x="4036073" y="314561"/>
            <a:ext cx="46272" cy="46272"/>
          </a:xfrm>
          <a:prstGeom prst="ellipse">
            <a:avLst/>
          </a:prstGeom>
          <a:solidFill>
            <a:srgbClr val="FFFFFF">
              <a:alpha val="28000"/>
            </a:srgbClr>
          </a:solidFill>
          <a:ln/>
        </p:spPr>
        <p:txBody>
          <a:bodyPr/>
          <a:lstStyle/>
          <a:p>
            <a:endParaRPr lang="en-US"/>
          </a:p>
        </p:txBody>
      </p:sp>
      <p:sp>
        <p:nvSpPr>
          <p:cNvPr id="45" name="Shape 43"/>
          <p:cNvSpPr/>
          <p:nvPr/>
        </p:nvSpPr>
        <p:spPr>
          <a:xfrm>
            <a:off x="101242" y="4073603"/>
            <a:ext cx="44861" cy="44861"/>
          </a:xfrm>
          <a:prstGeom prst="ellipse">
            <a:avLst/>
          </a:prstGeom>
          <a:solidFill>
            <a:srgbClr val="FFFFFF">
              <a:alpha val="28000"/>
            </a:srgbClr>
          </a:solidFill>
          <a:ln/>
        </p:spPr>
        <p:txBody>
          <a:bodyPr/>
          <a:lstStyle/>
          <a:p>
            <a:endParaRPr lang="en-US"/>
          </a:p>
        </p:txBody>
      </p:sp>
      <p:sp>
        <p:nvSpPr>
          <p:cNvPr id="46" name="Shape 44"/>
          <p:cNvSpPr/>
          <p:nvPr/>
        </p:nvSpPr>
        <p:spPr>
          <a:xfrm>
            <a:off x="7664324" y="441879"/>
            <a:ext cx="50312" cy="50312"/>
          </a:xfrm>
          <a:prstGeom prst="ellipse">
            <a:avLst/>
          </a:prstGeom>
          <a:solidFill>
            <a:srgbClr val="FFFFFF">
              <a:alpha val="22000"/>
            </a:srgbClr>
          </a:solidFill>
          <a:ln/>
        </p:spPr>
        <p:txBody>
          <a:bodyPr/>
          <a:lstStyle/>
          <a:p>
            <a:endParaRPr lang="en-US"/>
          </a:p>
        </p:txBody>
      </p:sp>
      <p:sp>
        <p:nvSpPr>
          <p:cNvPr id="47" name="Text 45"/>
          <p:cNvSpPr/>
          <p:nvPr/>
        </p:nvSpPr>
        <p:spPr>
          <a:xfrm>
            <a:off x="0" y="1737360"/>
            <a:ext cx="9144000" cy="822960"/>
          </a:xfrm>
          <a:prstGeom prst="rect">
            <a:avLst/>
          </a:prstGeom>
          <a:noFill/>
          <a:ln/>
        </p:spPr>
        <p:txBody>
          <a:bodyPr wrap="square" rtlCol="0" anchor="ctr"/>
          <a:lstStyle/>
          <a:p>
            <a:pPr marL="0" indent="0" algn="ctr">
              <a:buNone/>
            </a:pPr>
            <a:r>
              <a:rPr lang="en-US" sz="4000" dirty="0">
                <a:solidFill>
                  <a:srgbClr val="FFD23F"/>
                </a:solidFill>
                <a:latin typeface="Arial Rounded MT Bold" pitchFamily="34" charset="0"/>
                <a:ea typeface="Arial Rounded MT Bold" pitchFamily="34" charset="-122"/>
                <a:cs typeface="Arial Rounded MT Bold" pitchFamily="34" charset="-120"/>
              </a:rPr>
              <a:t>🏆 YOU WON THE WHOLE COURSE!</a:t>
            </a:r>
            <a:endParaRPr lang="en-US" sz="4000" dirty="0"/>
          </a:p>
        </p:txBody>
      </p:sp>
      <p:sp>
        <p:nvSpPr>
          <p:cNvPr id="48" name="Text 46"/>
          <p:cNvSpPr/>
          <p:nvPr/>
        </p:nvSpPr>
        <p:spPr>
          <a:xfrm>
            <a:off x="0" y="2834640"/>
            <a:ext cx="9144000" cy="548640"/>
          </a:xfrm>
          <a:prstGeom prst="rect">
            <a:avLst/>
          </a:prstGeom>
          <a:noFill/>
          <a:ln/>
        </p:spPr>
        <p:txBody>
          <a:bodyPr wrap="square" rtlCol="0" anchor="ctr"/>
          <a:lstStyle/>
          <a:p>
            <a:pPr marL="0" indent="0" algn="ctr">
              <a:buNone/>
            </a:pPr>
            <a:r>
              <a:rPr lang="en-US" sz="2200" dirty="0">
                <a:solidFill>
                  <a:srgbClr val="9B8CFF"/>
                </a:solidFill>
                <a:latin typeface="Helvetica Neue" pitchFamily="34" charset="0"/>
                <a:ea typeface="Helvetica Neue" pitchFamily="34" charset="-122"/>
                <a:cs typeface="Helvetica Neue" pitchFamily="34" charset="-120"/>
              </a:rPr>
              <a:t>Eleven days ago: letters. Today: ENGLISH.</a:t>
            </a:r>
            <a:endParaRPr lang="en-US" sz="2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1</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1</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Which letter says /mmm/</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m</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2</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2</a:t>
            </a:r>
            <a:endParaRPr lang="en-US" sz="14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I say /n/ /æ/ /p/ — what's the word?</a:t>
            </a:r>
            <a:endParaRPr lang="en-US" sz="3000" dirty="0"/>
          </a:p>
        </p:txBody>
      </p:sp>
      <p:pic>
        <p:nvPicPr>
          <p:cNvPr id="10" name="Picture 9" descr="hammock-nap_t.png"/>
          <p:cNvPicPr>
            <a:picLocks noChangeAspect="1"/>
          </p:cNvPicPr>
          <p:nvPr/>
        </p:nvPicPr>
        <p:blipFill>
          <a:blip r:embed="rId3"/>
          <a:stretch>
            <a:fillRect/>
          </a:stretch>
        </p:blipFill>
        <p:spPr>
          <a:xfrm>
            <a:off x="3293953" y="822960"/>
            <a:ext cx="2556094" cy="2212848"/>
          </a:xfrm>
          <a:prstGeom prst="rect">
            <a:avLst/>
          </a:prstGeom>
        </p:spPr>
      </p:pic>
      <p:sp>
        <p:nvSpPr>
          <p:cNvPr id="12" name="Rounded Rectangle 11"/>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nap</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3</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3</a:t>
            </a:r>
            <a:endParaRPr lang="en-US" sz="14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can + magic e =</a:t>
            </a:r>
            <a:endParaRPr lang="en-US" sz="3000" dirty="0"/>
          </a:p>
        </p:txBody>
      </p:sp>
      <p:pic>
        <p:nvPicPr>
          <p:cNvPr id="10" name="Picture 9" descr="cane_t.png"/>
          <p:cNvPicPr>
            <a:picLocks noChangeAspect="1"/>
          </p:cNvPicPr>
          <p:nvPr/>
        </p:nvPicPr>
        <p:blipFill>
          <a:blip r:embed="rId3"/>
          <a:stretch>
            <a:fillRect/>
          </a:stretch>
        </p:blipFill>
        <p:spPr>
          <a:xfrm>
            <a:off x="3414308" y="822960"/>
            <a:ext cx="2315384" cy="2212848"/>
          </a:xfrm>
          <a:prstGeom prst="rect">
            <a:avLst/>
          </a:prstGeom>
        </p:spPr>
      </p:pic>
      <p:sp>
        <p:nvSpPr>
          <p:cNvPr id="12" name="Rounded Rectangle 11"/>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cane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8">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4</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4</a:t>
            </a:r>
            <a:endParaRPr lang="en-US" sz="14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Which is LONG — 1 or 2? cap … cape</a:t>
            </a:r>
            <a:endParaRPr lang="en-US" sz="3000" dirty="0"/>
          </a:p>
        </p:txBody>
      </p:sp>
      <p:pic>
        <p:nvPicPr>
          <p:cNvPr id="10" name="Picture 9" descr="stretch_t.png"/>
          <p:cNvPicPr>
            <a:picLocks noChangeAspect="1"/>
          </p:cNvPicPr>
          <p:nvPr/>
        </p:nvPicPr>
        <p:blipFill>
          <a:blip r:embed="rId3"/>
          <a:stretch>
            <a:fillRect/>
          </a:stretch>
        </p:blipFill>
        <p:spPr>
          <a:xfrm>
            <a:off x="3487706" y="822960"/>
            <a:ext cx="2168588" cy="2212848"/>
          </a:xfrm>
          <a:prstGeom prst="rect">
            <a:avLst/>
          </a:prstGeom>
        </p:spPr>
      </p:pic>
      <p:sp>
        <p:nvSpPr>
          <p:cNvPr id="12" name="Rounded Rectangle 11"/>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10">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7</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7</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I say a word — cap or cab? (listen to the END!)</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cab — the buzzy end!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12">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5</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5</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Clap it — say the beats: watermelon</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4</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14">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6</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6</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beats + strong? banana</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3, 2</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16">
    <p:bg>
      <p:bgPr>
        <a:solidFill>
          <a:srgbClr val="FFF9EF"/>
        </a:solidFill>
        <a:effectLst/>
      </p:bgPr>
    </p:bg>
    <p:spTree>
      <p:nvGrpSpPr>
        <p:cNvPr id="1" name=""/>
        <p:cNvGrpSpPr/>
        <p:nvPr/>
      </p:nvGrpSpPr>
      <p:grpSpPr>
        <a:xfrm>
          <a:off x="0" y="0"/>
          <a:ext cx="0" cy="0"/>
          <a:chOff x="0" y="0"/>
          <a:chExt cx="0" cy="0"/>
        </a:xfrm>
      </p:grpSpPr>
      <p:sp>
        <p:nvSpPr>
          <p:cNvPr id="2" name="Shape 0"/>
          <p:cNvSpPr/>
          <p:nvPr/>
        </p:nvSpPr>
        <p:spPr>
          <a:xfrm>
            <a:off x="320040" y="274320"/>
            <a:ext cx="1234440" cy="457200"/>
          </a:xfrm>
          <a:prstGeom prst="roundRect">
            <a:avLst>
              <a:gd name="adj" fmla="val 50000"/>
            </a:avLst>
          </a:prstGeom>
          <a:solidFill>
            <a:srgbClr val="FF5D5D"/>
          </a:solidFill>
          <a:ln/>
        </p:spPr>
        <p:txBody>
          <a:bodyPr/>
          <a:lstStyle/>
          <a:p>
            <a:endParaRPr lang="en-US"/>
          </a:p>
        </p:txBody>
      </p:sp>
      <p:sp>
        <p:nvSpPr>
          <p:cNvPr id="3" name="Text 1"/>
          <p:cNvSpPr/>
          <p:nvPr/>
        </p:nvSpPr>
        <p:spPr>
          <a:xfrm>
            <a:off x="320040" y="274320"/>
            <a:ext cx="1234440" cy="457200"/>
          </a:xfrm>
          <a:prstGeom prst="rect">
            <a:avLst/>
          </a:prstGeom>
          <a:noFill/>
          <a:ln/>
        </p:spPr>
        <p:txBody>
          <a:bodyPr wrap="square" lIns="0" tIns="0" rIns="0" bIns="0" rtlCol="0" anchor="ctr"/>
          <a:lstStyle/>
          <a:p>
            <a:pPr marL="0" indent="0" algn="ctr">
              <a:buNone/>
            </a:pPr>
            <a:r>
              <a:rPr lang="en-US" sz="1800" dirty="0">
                <a:solidFill>
                  <a:srgbClr val="FFFFFF"/>
                </a:solidFill>
                <a:latin typeface="Arial Rounded MT Bold" pitchFamily="34" charset="0"/>
                <a:ea typeface="Arial Rounded MT Bold" pitchFamily="34" charset="-122"/>
                <a:cs typeface="Arial Rounded MT Bold" pitchFamily="34" charset="-120"/>
              </a:rPr>
              <a:t>DAY 8</a:t>
            </a:r>
            <a:endParaRPr lang="en-US" sz="1800" dirty="0"/>
          </a:p>
        </p:txBody>
      </p:sp>
      <p:sp>
        <p:nvSpPr>
          <p:cNvPr id="4" name="Shape 2"/>
          <p:cNvSpPr/>
          <p:nvPr/>
        </p:nvSpPr>
        <p:spPr>
          <a:xfrm>
            <a:off x="7452360" y="274320"/>
            <a:ext cx="1371600" cy="457200"/>
          </a:xfrm>
          <a:prstGeom prst="roundRect">
            <a:avLst>
              <a:gd name="adj" fmla="val 50000"/>
            </a:avLst>
          </a:prstGeom>
          <a:solidFill>
            <a:srgbClr val="241F4E"/>
          </a:solidFill>
          <a:ln/>
        </p:spPr>
        <p:txBody>
          <a:bodyPr/>
          <a:lstStyle/>
          <a:p>
            <a:endParaRPr lang="en-US"/>
          </a:p>
        </p:txBody>
      </p:sp>
      <p:sp>
        <p:nvSpPr>
          <p:cNvPr id="5" name="Text 3"/>
          <p:cNvSpPr/>
          <p:nvPr/>
        </p:nvSpPr>
        <p:spPr>
          <a:xfrm>
            <a:off x="7452360" y="274320"/>
            <a:ext cx="1371600" cy="457200"/>
          </a:xfrm>
          <a:prstGeom prst="rect">
            <a:avLst/>
          </a:prstGeom>
          <a:noFill/>
          <a:ln/>
        </p:spPr>
        <p:txBody>
          <a:bodyPr wrap="square" lIns="0" tIns="0" rIns="0" bIns="0" rtlCol="0" anchor="ctr"/>
          <a:lstStyle/>
          <a:p>
            <a:pPr marL="0" indent="0" algn="ctr">
              <a:buNone/>
            </a:pPr>
            <a:r>
              <a:rPr lang="en-US" sz="1400" dirty="0">
                <a:solidFill>
                  <a:srgbClr val="FFFFFF"/>
                </a:solidFill>
                <a:latin typeface="Arial Rounded MT Bold" pitchFamily="34" charset="0"/>
                <a:ea typeface="Arial Rounded MT Bold" pitchFamily="34" charset="-122"/>
                <a:cs typeface="Arial Rounded MT Bold" pitchFamily="34" charset="-120"/>
              </a:rPr>
              <a:t>ROUND 8</a:t>
            </a:r>
            <a:endParaRPr lang="en-US" sz="1400" dirty="0"/>
          </a:p>
        </p:txBody>
      </p:sp>
      <p:sp>
        <p:nvSpPr>
          <p:cNvPr id="8" name="Text 6"/>
          <p:cNvSpPr/>
          <p:nvPr/>
        </p:nvSpPr>
        <p:spPr>
          <a:xfrm>
            <a:off x="0" y="822960"/>
            <a:ext cx="9144000" cy="2212848"/>
          </a:xfrm>
          <a:prstGeom prst="rect">
            <a:avLst/>
          </a:prstGeom>
          <a:noFill/>
          <a:ln/>
        </p:spPr>
        <p:txBody>
          <a:bodyPr wrap="square" rtlCol="0" anchor="t"/>
          <a:lstStyle/>
          <a:p>
            <a:pPr marL="0" indent="0" algn="ctr">
              <a:buNone/>
            </a:pPr>
            <a:r>
              <a:rPr lang="en-US" sz="15500" dirty="0">
                <a:solidFill>
                  <a:srgbClr val="000000"/>
                </a:solidFill>
              </a:rPr>
              <a:t>🫐</a:t>
            </a:r>
            <a:endParaRPr lang="en-US" sz="11500" dirty="0"/>
          </a:p>
        </p:txBody>
      </p:sp>
      <p:sp>
        <p:nvSpPr>
          <p:cNvPr id="9" name="Text 7"/>
          <p:cNvSpPr/>
          <p:nvPr/>
        </p:nvSpPr>
        <p:spPr>
          <a:xfrm>
            <a:off x="457200" y="3127248"/>
            <a:ext cx="8229600" cy="932688"/>
          </a:xfrm>
          <a:prstGeom prst="rect">
            <a:avLst/>
          </a:prstGeom>
          <a:noFill/>
          <a:ln/>
        </p:spPr>
        <p:txBody>
          <a:bodyPr wrap="square" rtlCol="0" anchor="ctr"/>
          <a:lstStyle/>
          <a:p>
            <a:pPr marL="0" indent="0" algn="ctr">
              <a:buNone/>
            </a:pPr>
            <a:r>
              <a:rPr lang="en-US" sz="3400" dirty="0">
                <a:solidFill>
                  <a:srgbClr val="241F4E"/>
                </a:solidFill>
                <a:latin typeface="Arial Rounded MT Bold" pitchFamily="34" charset="0"/>
                <a:ea typeface="Arial Rounded MT Bold" pitchFamily="34" charset="-122"/>
                <a:cs typeface="Arial Rounded MT Bold" pitchFamily="34" charset="-120"/>
              </a:rPr>
              <a:t>Which do you hear — 1 berry or 2 very?</a:t>
            </a:r>
            <a:endParaRPr lang="en-US" sz="3000" dirty="0"/>
          </a:p>
        </p:txBody>
      </p:sp>
      <p:sp>
        <p:nvSpPr>
          <p:cNvPr id="11" name="Rounded Rectangle 10"/>
          <p:cNvSpPr/>
          <p:nvPr/>
        </p:nvSpPr>
        <p:spPr>
          <a:xfrm>
            <a:off x="1828800" y="4187952"/>
            <a:ext cx="5486400" cy="768096"/>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3400" b="1">
                <a:solidFill>
                  <a:srgbClr val="161339"/>
                </a:solidFill>
                <a:latin typeface="Arial Rounded MT Bold"/>
              </a:rPr>
              <a:t>✅ It's VERY!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725</Words>
  <Application>Microsoft Macintosh PowerPoint</Application>
  <PresentationFormat>On-screen Show (16:9)</PresentationFormat>
  <Paragraphs>127</Paragraphs>
  <Slides>22</Slides>
  <Notes>22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Arial Rounded MT Bold</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Murray Cohen</dc:creator>
  <cp:lastModifiedBy>Mary Beth Fielder</cp:lastModifiedBy>
  <cp:revision>1</cp:revision>
  <dcterms:created xsi:type="dcterms:W3CDTF">2026-06-13T01:12:10Z</dcterms:created>
  <dcterms:modified xsi:type="dcterms:W3CDTF">2026-06-13T01:44:39Z</dcterms:modified>
</cp:coreProperties>
</file>