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finale song — last class, big warm energy. 'You worked hard. Today we END with a song everyone in America knows. Are you happy? Then let's SHOW it!'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MURRAY: paste the YouTube link into the gold box (or just share the tab) before class. Play the song ONCE through. Students only listen and clap along — no singing yet. 'Just listen! Clap when they clap!'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Show the whole verse ONCE so they see the shape: three lines are the SAME, one line is different. Read it slowly, point line by line. Don't teach yet — next pages take it phrase by phrase.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Phrase 1. Big smile! Point to your smile. 'HAPPY!' Circle it: Are YOU happy? Yes! Is a sad face happy? No! Class echoes the phrase 3 times with a huge smile.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Phrase 2. Tap your head — 'you KNOW it — it's in your head!' Gesture: tap-tap on the temple. Echo 3 times: 'and you know it' (tap tap). Then chain: 'If you're happy (smile) and you know it (tap tap)...'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Phrase 3 — the action! CLAP twice, big and loud: clap-clap! Everyone claps at their desk (we're on Zoom — no standing, just hands up and CLAP). Drill the rhythm: 'clap your hands (clap clap)!' three times.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Phrase 4 — the long line, go slow. Point to your face: 'your FACE.' Open hands: 'SHOW it — everyone can SEE you are happy!' Echo slowly twice, then at speed. This is the hardest line — be patient and playful.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Put the song back together. Sing it all — with the video again if it helps, or just you leading. Twice through: once slow, once at full speed with big claps. Smiles, gestures, celebrate every voice.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goodbye. 'You came here with letters. You leave with SONGS. I am so proud of you — Class of 2026!' Remind them: murraycohen.com — the games and videos stay up all summer. Warm, personal send-off.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178808" y="4507992"/>
            <a:ext cx="71323" cy="7132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544568" y="3840480"/>
            <a:ext cx="71323" cy="71323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566928" y="3767328"/>
            <a:ext cx="60350" cy="6035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272784" y="347472"/>
            <a:ext cx="27432" cy="27432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690104" y="4325112"/>
            <a:ext cx="38404" cy="38404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813815" y="4069080"/>
            <a:ext cx="27432" cy="27432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417320" y="4215384"/>
            <a:ext cx="60350" cy="60350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2441448" y="3749040"/>
            <a:ext cx="49377" cy="49377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017520" y="3941064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722376" y="4663440"/>
            <a:ext cx="49377" cy="49377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4315968" y="420623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01168" y="4352544"/>
            <a:ext cx="71323" cy="7132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5760720" y="4187952"/>
            <a:ext cx="38404" cy="38404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005840" y="219456"/>
            <a:ext cx="60350" cy="6035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947672" y="4370832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016752" y="4617720"/>
            <a:ext cx="49377" cy="49377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4197096" y="3931920"/>
            <a:ext cx="27432" cy="27432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8412480" y="1737360"/>
            <a:ext cx="60350" cy="60350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777240" y="4050792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758952" y="1389888"/>
            <a:ext cx="27432" cy="27432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8321040" y="2752344"/>
            <a:ext cx="60350" cy="60350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5632704" y="4535424"/>
            <a:ext cx="27432" cy="27432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969264" y="4389120"/>
            <a:ext cx="60350" cy="60350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29768" y="1417319"/>
            <a:ext cx="71323" cy="7132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265176" y="1737360"/>
            <a:ext cx="49377" cy="49377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1911095" y="3849624"/>
            <a:ext cx="60350" cy="60350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8549640" y="2944368"/>
            <a:ext cx="27432" cy="27432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3648456" y="338328"/>
            <a:ext cx="71323" cy="71323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193792" y="4169664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592824" y="4818888"/>
            <a:ext cx="60350" cy="60350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0" y="822960"/>
            <a:ext cx="91440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0" y="1371600"/>
            <a:ext cx="914400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FFFFFF"/>
                </a:solidFill>
                <a:latin typeface="Arial Rounded MT Bold"/>
              </a:rPr>
              <a:t>If You're Happy and You Know It  😊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0" y="2331720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9B8CFF"/>
                </a:solidFill>
                <a:latin typeface="Arial Rounded MT Bold"/>
              </a:rPr>
              <a:t>Our finale song — sing it with me!  👏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3840480" y="3154680"/>
            <a:ext cx="1463040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DAY 11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0" y="4663440"/>
            <a:ext cx="91440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11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SING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400" b="1">
                <a:solidFill>
                  <a:srgbClr val="241F4E"/>
                </a:solidFill>
                <a:latin typeface="Arial Rounded MT Bold"/>
              </a:rPr>
              <a:t>🎵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71600" y="2057400"/>
            <a:ext cx="6400800" cy="9601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2057400"/>
            <a:ext cx="64008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FF5D5D"/>
                </a:solidFill>
                <a:latin typeface="Arial Rounded MT Bold"/>
              </a:rPr>
              <a:t>▶   Play the song!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03120" y="3291840"/>
            <a:ext cx="4937760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YouTube link goes here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11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SING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777240"/>
            <a:ext cx="91440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5A548A"/>
                </a:solidFill>
                <a:latin typeface="Arial Rounded MT Bold"/>
              </a:rPr>
              <a:t>🎵  the song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325880"/>
            <a:ext cx="914400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" b="1">
                <a:solidFill>
                  <a:srgbClr val="241F4E"/>
                </a:solidFill>
                <a:latin typeface="Arial Rounded MT Bold"/>
              </a:rPr>
              <a:t>If you’re </a:t>
            </a:r>
            <a:r>
              <a:rPr sz="2500" b="1">
                <a:solidFill>
                  <a:srgbClr val="FF5D5D"/>
                </a:solidFill>
                <a:latin typeface="Arial Rounded MT Bold"/>
              </a:rPr>
              <a:t>happy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and you </a:t>
            </a:r>
            <a:r>
              <a:rPr sz="2500" b="1">
                <a:solidFill>
                  <a:srgbClr val="2E7DD2"/>
                </a:solidFill>
                <a:latin typeface="Arial Rounded MT Bold"/>
              </a:rPr>
              <a:t>know it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,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 </a:t>
            </a:r>
            <a:r>
              <a:rPr sz="2500" b="1">
                <a:solidFill>
                  <a:srgbClr val="2E9E5B"/>
                </a:solidFill>
                <a:latin typeface="Arial Rounded MT Bold"/>
              </a:rPr>
              <a:t>clap your hands!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 👏👏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057400"/>
            <a:ext cx="914400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" b="1">
                <a:solidFill>
                  <a:srgbClr val="241F4E"/>
                </a:solidFill>
                <a:latin typeface="Arial Rounded MT Bold"/>
              </a:rPr>
              <a:t>If you’re </a:t>
            </a:r>
            <a:r>
              <a:rPr sz="2500" b="1">
                <a:solidFill>
                  <a:srgbClr val="FF5D5D"/>
                </a:solidFill>
                <a:latin typeface="Arial Rounded MT Bold"/>
              </a:rPr>
              <a:t>happy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and you </a:t>
            </a:r>
            <a:r>
              <a:rPr sz="2500" b="1">
                <a:solidFill>
                  <a:srgbClr val="2E7DD2"/>
                </a:solidFill>
                <a:latin typeface="Arial Rounded MT Bold"/>
              </a:rPr>
              <a:t>know it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,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 </a:t>
            </a:r>
            <a:r>
              <a:rPr sz="2500" b="1">
                <a:solidFill>
                  <a:srgbClr val="2E9E5B"/>
                </a:solidFill>
                <a:latin typeface="Arial Rounded MT Bold"/>
              </a:rPr>
              <a:t>clap your hands!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 👏👏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788920"/>
            <a:ext cx="914400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100" b="1">
                <a:solidFill>
                  <a:srgbClr val="241F4E"/>
                </a:solidFill>
                <a:latin typeface="Arial Rounded MT Bold"/>
              </a:rPr>
              <a:t>If you’re </a:t>
            </a:r>
            <a:r>
              <a:rPr sz="2100" b="1">
                <a:solidFill>
                  <a:srgbClr val="FF5D5D"/>
                </a:solidFill>
                <a:latin typeface="Arial Rounded MT Bold"/>
              </a:rPr>
              <a:t>happy</a:t>
            </a:r>
            <a:r>
              <a:rPr sz="2100" b="1">
                <a:solidFill>
                  <a:srgbClr val="241F4E"/>
                </a:solidFill>
                <a:latin typeface="Arial Rounded MT Bold"/>
              </a:rPr>
              <a:t> and you </a:t>
            </a:r>
            <a:r>
              <a:rPr sz="2100" b="1">
                <a:solidFill>
                  <a:srgbClr val="2E7DD2"/>
                </a:solidFill>
                <a:latin typeface="Arial Rounded MT Bold"/>
              </a:rPr>
              <a:t>know it</a:t>
            </a:r>
            <a:r>
              <a:rPr sz="2100" b="1">
                <a:solidFill>
                  <a:srgbClr val="241F4E"/>
                </a:solidFill>
                <a:latin typeface="Arial Rounded MT Bold"/>
              </a:rPr>
              <a:t>,</a:t>
            </a:r>
            <a:r>
              <a:rPr sz="2100" b="1">
                <a:solidFill>
                  <a:srgbClr val="241F4E"/>
                </a:solidFill>
                <a:latin typeface="Arial Rounded MT Bold"/>
              </a:rPr>
              <a:t>  then your </a:t>
            </a:r>
            <a:r>
              <a:rPr sz="2100" b="1">
                <a:solidFill>
                  <a:srgbClr val="7C5CD0"/>
                </a:solidFill>
                <a:latin typeface="Arial Rounded MT Bold"/>
              </a:rPr>
              <a:t>face</a:t>
            </a:r>
            <a:r>
              <a:rPr sz="2100" b="1">
                <a:solidFill>
                  <a:srgbClr val="241F4E"/>
                </a:solidFill>
                <a:latin typeface="Arial Rounded MT Bold"/>
              </a:rPr>
              <a:t> will surely </a:t>
            </a:r>
            <a:r>
              <a:rPr sz="2100" b="1">
                <a:solidFill>
                  <a:srgbClr val="7C5CD0"/>
                </a:solidFill>
                <a:latin typeface="Arial Rounded MT Bold"/>
              </a:rPr>
              <a:t>show it</a:t>
            </a:r>
            <a:r>
              <a:rPr sz="2100" b="1">
                <a:solidFill>
                  <a:srgbClr val="241F4E"/>
                </a:solidFill>
                <a:latin typeface="Arial Rounded MT Bold"/>
              </a:rPr>
              <a:t>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520440"/>
            <a:ext cx="914400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" b="1">
                <a:solidFill>
                  <a:srgbClr val="241F4E"/>
                </a:solidFill>
                <a:latin typeface="Arial Rounded MT Bold"/>
              </a:rPr>
              <a:t>If you’re </a:t>
            </a:r>
            <a:r>
              <a:rPr sz="2500" b="1">
                <a:solidFill>
                  <a:srgbClr val="FF5D5D"/>
                </a:solidFill>
                <a:latin typeface="Arial Rounded MT Bold"/>
              </a:rPr>
              <a:t>happy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and you </a:t>
            </a:r>
            <a:r>
              <a:rPr sz="2500" b="1">
                <a:solidFill>
                  <a:srgbClr val="2E7DD2"/>
                </a:solidFill>
                <a:latin typeface="Arial Rounded MT Bold"/>
              </a:rPr>
              <a:t>know it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,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 </a:t>
            </a:r>
            <a:r>
              <a:rPr sz="2500" b="1">
                <a:solidFill>
                  <a:srgbClr val="2E9E5B"/>
                </a:solidFill>
                <a:latin typeface="Arial Rounded MT Bold"/>
              </a:rPr>
              <a:t>clap your hands!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 👏👏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0" y="4343400"/>
            <a:ext cx="3657600" cy="475488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One verse — that’s the whole song!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2743200" y="502920"/>
            <a:ext cx="3657600" cy="1737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0" b="1">
                <a:solidFill>
                  <a:srgbClr val="241F4E"/>
                </a:solidFill>
                <a:latin typeface="Arial Rounded MT Bold"/>
              </a:rPr>
              <a:t>😊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43200" y="2331720"/>
            <a:ext cx="36576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FF5D5D"/>
                </a:solidFill>
                <a:latin typeface="Arial Rounded MT Bold"/>
              </a:rPr>
              <a:t>happy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3246120"/>
            <a:ext cx="8412480" cy="1188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241F4E"/>
                </a:solidFill>
                <a:latin typeface="Arial Rounded MT Bold"/>
              </a:rPr>
              <a:t>If you're </a:t>
            </a:r>
            <a:r>
              <a:rPr sz="3200" b="1">
                <a:solidFill>
                  <a:srgbClr val="FF5D5D"/>
                </a:solidFill>
                <a:latin typeface="Arial Rounded MT Bold"/>
              </a:rPr>
              <a:t>happy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2743200" y="502920"/>
            <a:ext cx="3657600" cy="1737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0" b="1">
                <a:solidFill>
                  <a:srgbClr val="241F4E"/>
                </a:solidFill>
                <a:latin typeface="Arial Rounded MT Bold"/>
              </a:rPr>
              <a:t>💡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43200" y="2331720"/>
            <a:ext cx="36576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2E7DD2"/>
                </a:solidFill>
                <a:latin typeface="Arial Rounded MT Bold"/>
              </a:rPr>
              <a:t>know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3246120"/>
            <a:ext cx="8412480" cy="1188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241F4E"/>
                </a:solidFill>
                <a:latin typeface="Arial Rounded MT Bold"/>
              </a:rPr>
              <a:t>and you </a:t>
            </a:r>
            <a:r>
              <a:rPr sz="3200" b="1">
                <a:solidFill>
                  <a:srgbClr val="2E7DD2"/>
                </a:solidFill>
                <a:latin typeface="Arial Rounded MT Bold"/>
              </a:rPr>
              <a:t>know it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554480" y="502920"/>
            <a:ext cx="2468880" cy="1737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0" b="1">
                <a:solidFill>
                  <a:srgbClr val="241F4E"/>
                </a:solidFill>
                <a:latin typeface="Arial Rounded MT Bold"/>
              </a:rPr>
              <a:t>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54480" y="2331720"/>
            <a:ext cx="24688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FF5D5D"/>
                </a:solidFill>
                <a:latin typeface="Arial Rounded MT Bold"/>
              </a:rPr>
              <a:t>clap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20640" y="502920"/>
            <a:ext cx="2468880" cy="1737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0" b="1">
                <a:solidFill>
                  <a:srgbClr val="241F4E"/>
                </a:solidFill>
                <a:latin typeface="Arial Rounded MT Bold"/>
              </a:rPr>
              <a:t>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20640" y="2331720"/>
            <a:ext cx="24688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2E7DD2"/>
                </a:solidFill>
                <a:latin typeface="Arial Rounded MT Bold"/>
              </a:rPr>
              <a:t>your hands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3246120"/>
            <a:ext cx="8412480" cy="1188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FF5D5D"/>
                </a:solidFill>
                <a:latin typeface="Arial Rounded MT Bold"/>
              </a:rPr>
              <a:t>clap</a:t>
            </a:r>
            <a:r>
              <a:rPr sz="3200" b="1">
                <a:solidFill>
                  <a:srgbClr val="241F4E"/>
                </a:solidFill>
                <a:latin typeface="Arial Rounded MT Bold"/>
              </a:rPr>
              <a:t> your </a:t>
            </a:r>
            <a:r>
              <a:rPr sz="3200" b="1">
                <a:solidFill>
                  <a:srgbClr val="2E7DD2"/>
                </a:solidFill>
                <a:latin typeface="Arial Rounded MT Bold"/>
              </a:rPr>
              <a:t>hands</a:t>
            </a:r>
            <a:r>
              <a:rPr sz="3200" b="1">
                <a:solidFill>
                  <a:srgbClr val="241F4E"/>
                </a:solidFill>
                <a:latin typeface="Arial Rounded MT Bold"/>
              </a:rPr>
              <a:t>!  👏👏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554480" y="502920"/>
            <a:ext cx="2468880" cy="1737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0" b="1">
                <a:solidFill>
                  <a:srgbClr val="241F4E"/>
                </a:solidFill>
                <a:latin typeface="Arial Rounded MT Bold"/>
              </a:rPr>
              <a:t>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54480" y="2331720"/>
            <a:ext cx="24688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FF5D5D"/>
                </a:solidFill>
                <a:latin typeface="Arial Rounded MT Bold"/>
              </a:rPr>
              <a:t>face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20640" y="502920"/>
            <a:ext cx="2468880" cy="1737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0" b="1">
                <a:solidFill>
                  <a:srgbClr val="241F4E"/>
                </a:solidFill>
                <a:latin typeface="Arial Rounded MT Bold"/>
              </a:rPr>
              <a:t>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20640" y="2331720"/>
            <a:ext cx="24688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2E7DD2"/>
                </a:solidFill>
                <a:latin typeface="Arial Rounded MT Bold"/>
              </a:rPr>
              <a:t>show 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3246120"/>
            <a:ext cx="8412480" cy="1188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then your </a:t>
            </a:r>
            <a:r>
              <a:rPr sz="2800" b="1">
                <a:solidFill>
                  <a:srgbClr val="FF5D5D"/>
                </a:solidFill>
                <a:latin typeface="Arial Rounded MT Bold"/>
              </a:rPr>
              <a:t>face</a:t>
            </a:r>
            <a:r>
              <a:rPr sz="2800" b="1">
                <a:solidFill>
                  <a:srgbClr val="241F4E"/>
                </a:solidFill>
                <a:latin typeface="Arial Rounded MT Bold"/>
              </a:rPr>
              <a:t> will surely </a:t>
            </a:r>
            <a:r>
              <a:rPr sz="2800" b="1">
                <a:solidFill>
                  <a:srgbClr val="2E7DD2"/>
                </a:solidFill>
                <a:latin typeface="Arial Rounded MT Bold"/>
              </a:rPr>
              <a:t>show it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11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452360" y="274320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SING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777240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Now sing it ALL together!  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325880"/>
            <a:ext cx="914400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" b="1">
                <a:solidFill>
                  <a:srgbClr val="241F4E"/>
                </a:solidFill>
                <a:latin typeface="Arial Rounded MT Bold"/>
              </a:rPr>
              <a:t>If you’re </a:t>
            </a:r>
            <a:r>
              <a:rPr sz="2500" b="1">
                <a:solidFill>
                  <a:srgbClr val="FF5D5D"/>
                </a:solidFill>
                <a:latin typeface="Arial Rounded MT Bold"/>
              </a:rPr>
              <a:t>happy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and you </a:t>
            </a:r>
            <a:r>
              <a:rPr sz="2500" b="1">
                <a:solidFill>
                  <a:srgbClr val="2E7DD2"/>
                </a:solidFill>
                <a:latin typeface="Arial Rounded MT Bold"/>
              </a:rPr>
              <a:t>know it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,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 </a:t>
            </a:r>
            <a:r>
              <a:rPr sz="2500" b="1">
                <a:solidFill>
                  <a:srgbClr val="2E9E5B"/>
                </a:solidFill>
                <a:latin typeface="Arial Rounded MT Bold"/>
              </a:rPr>
              <a:t>clap your hands!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 👏👏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057400"/>
            <a:ext cx="914400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" b="1">
                <a:solidFill>
                  <a:srgbClr val="241F4E"/>
                </a:solidFill>
                <a:latin typeface="Arial Rounded MT Bold"/>
              </a:rPr>
              <a:t>If you’re </a:t>
            </a:r>
            <a:r>
              <a:rPr sz="2500" b="1">
                <a:solidFill>
                  <a:srgbClr val="FF5D5D"/>
                </a:solidFill>
                <a:latin typeface="Arial Rounded MT Bold"/>
              </a:rPr>
              <a:t>happy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and you </a:t>
            </a:r>
            <a:r>
              <a:rPr sz="2500" b="1">
                <a:solidFill>
                  <a:srgbClr val="2E7DD2"/>
                </a:solidFill>
                <a:latin typeface="Arial Rounded MT Bold"/>
              </a:rPr>
              <a:t>know it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,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 </a:t>
            </a:r>
            <a:r>
              <a:rPr sz="2500" b="1">
                <a:solidFill>
                  <a:srgbClr val="2E9E5B"/>
                </a:solidFill>
                <a:latin typeface="Arial Rounded MT Bold"/>
              </a:rPr>
              <a:t>clap your hands!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 👏👏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788920"/>
            <a:ext cx="914400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100" b="1">
                <a:solidFill>
                  <a:srgbClr val="241F4E"/>
                </a:solidFill>
                <a:latin typeface="Arial Rounded MT Bold"/>
              </a:rPr>
              <a:t>If you’re </a:t>
            </a:r>
            <a:r>
              <a:rPr sz="2100" b="1">
                <a:solidFill>
                  <a:srgbClr val="FF5D5D"/>
                </a:solidFill>
                <a:latin typeface="Arial Rounded MT Bold"/>
              </a:rPr>
              <a:t>happy</a:t>
            </a:r>
            <a:r>
              <a:rPr sz="2100" b="1">
                <a:solidFill>
                  <a:srgbClr val="241F4E"/>
                </a:solidFill>
                <a:latin typeface="Arial Rounded MT Bold"/>
              </a:rPr>
              <a:t> and you </a:t>
            </a:r>
            <a:r>
              <a:rPr sz="2100" b="1">
                <a:solidFill>
                  <a:srgbClr val="2E7DD2"/>
                </a:solidFill>
                <a:latin typeface="Arial Rounded MT Bold"/>
              </a:rPr>
              <a:t>know it</a:t>
            </a:r>
            <a:r>
              <a:rPr sz="2100" b="1">
                <a:solidFill>
                  <a:srgbClr val="241F4E"/>
                </a:solidFill>
                <a:latin typeface="Arial Rounded MT Bold"/>
              </a:rPr>
              <a:t>,</a:t>
            </a:r>
            <a:r>
              <a:rPr sz="2100" b="1">
                <a:solidFill>
                  <a:srgbClr val="241F4E"/>
                </a:solidFill>
                <a:latin typeface="Arial Rounded MT Bold"/>
              </a:rPr>
              <a:t>  then your </a:t>
            </a:r>
            <a:r>
              <a:rPr sz="2100" b="1">
                <a:solidFill>
                  <a:srgbClr val="7C5CD0"/>
                </a:solidFill>
                <a:latin typeface="Arial Rounded MT Bold"/>
              </a:rPr>
              <a:t>face</a:t>
            </a:r>
            <a:r>
              <a:rPr sz="2100" b="1">
                <a:solidFill>
                  <a:srgbClr val="241F4E"/>
                </a:solidFill>
                <a:latin typeface="Arial Rounded MT Bold"/>
              </a:rPr>
              <a:t> will surely </a:t>
            </a:r>
            <a:r>
              <a:rPr sz="2100" b="1">
                <a:solidFill>
                  <a:srgbClr val="7C5CD0"/>
                </a:solidFill>
                <a:latin typeface="Arial Rounded MT Bold"/>
              </a:rPr>
              <a:t>show it</a:t>
            </a:r>
            <a:r>
              <a:rPr sz="2100" b="1">
                <a:solidFill>
                  <a:srgbClr val="241F4E"/>
                </a:solidFill>
                <a:latin typeface="Arial Rounded MT Bold"/>
              </a:rPr>
              <a:t>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520440"/>
            <a:ext cx="914400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" b="1">
                <a:solidFill>
                  <a:srgbClr val="241F4E"/>
                </a:solidFill>
                <a:latin typeface="Arial Rounded MT Bold"/>
              </a:rPr>
              <a:t>If you’re </a:t>
            </a:r>
            <a:r>
              <a:rPr sz="2500" b="1">
                <a:solidFill>
                  <a:srgbClr val="FF5D5D"/>
                </a:solidFill>
                <a:latin typeface="Arial Rounded MT Bold"/>
              </a:rPr>
              <a:t>happy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and you </a:t>
            </a:r>
            <a:r>
              <a:rPr sz="2500" b="1">
                <a:solidFill>
                  <a:srgbClr val="2E7DD2"/>
                </a:solidFill>
                <a:latin typeface="Arial Rounded MT Bold"/>
              </a:rPr>
              <a:t>know it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,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 </a:t>
            </a:r>
            <a:r>
              <a:rPr sz="2500" b="1">
                <a:solidFill>
                  <a:srgbClr val="2E9E5B"/>
                </a:solidFill>
                <a:latin typeface="Arial Rounded MT Bold"/>
              </a:rPr>
              <a:t>clap your hands!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 👏👏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63240" y="4343400"/>
            <a:ext cx="3017520" cy="475488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Sing it LOUD!  🎤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178808" y="4507992"/>
            <a:ext cx="71323" cy="7132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544568" y="3840480"/>
            <a:ext cx="71323" cy="71323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566928" y="3767328"/>
            <a:ext cx="60350" cy="6035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272784" y="347472"/>
            <a:ext cx="27432" cy="27432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690104" y="4325112"/>
            <a:ext cx="38404" cy="38404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813815" y="4069080"/>
            <a:ext cx="27432" cy="27432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417320" y="4215384"/>
            <a:ext cx="60350" cy="60350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2441448" y="3749040"/>
            <a:ext cx="49377" cy="49377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017520" y="3941064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722376" y="4663440"/>
            <a:ext cx="49377" cy="49377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4315968" y="420623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01168" y="4352544"/>
            <a:ext cx="71323" cy="7132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5760720" y="4187952"/>
            <a:ext cx="38404" cy="38404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005840" y="219456"/>
            <a:ext cx="60350" cy="6035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947672" y="4370832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016752" y="4617720"/>
            <a:ext cx="49377" cy="49377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4197096" y="3931920"/>
            <a:ext cx="27432" cy="27432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8412480" y="1737360"/>
            <a:ext cx="60350" cy="60350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777240" y="4050792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758952" y="1389888"/>
            <a:ext cx="27432" cy="27432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8321040" y="2752344"/>
            <a:ext cx="60350" cy="60350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5632704" y="4535424"/>
            <a:ext cx="27432" cy="27432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969264" y="4389120"/>
            <a:ext cx="60350" cy="60350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29768" y="1417319"/>
            <a:ext cx="71323" cy="7132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265176" y="1737360"/>
            <a:ext cx="49377" cy="49377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1911095" y="3849624"/>
            <a:ext cx="60350" cy="60350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8549640" y="2944368"/>
            <a:ext cx="27432" cy="27432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3648456" y="338328"/>
            <a:ext cx="71323" cy="71323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193792" y="4169664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592824" y="4818888"/>
            <a:ext cx="60350" cy="60350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0" y="868680"/>
            <a:ext cx="9144000" cy="10515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FFFFFF"/>
                </a:solidFill>
                <a:latin typeface="Arial Rounded MT Bold"/>
              </a:rPr>
              <a:t>🎓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0" y="1965960"/>
            <a:ext cx="914400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FFD23F"/>
                </a:solidFill>
                <a:latin typeface="Arial Rounded MT Bold"/>
              </a:rPr>
              <a:t>Congratulations, Class of 2026!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0" y="2834640"/>
            <a:ext cx="91440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9B8CFF"/>
                </a:solidFill>
                <a:latin typeface="Arial Rounded MT Bold"/>
              </a:rPr>
              <a:t>You did it — keep singing, keep talking!  😊👏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0" y="4663440"/>
            <a:ext cx="91440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